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0BCD8-6F07-43B9-87E3-779793AF016E}" v="347" dt="2023-08-28T09:09:23.617"/>
    <p1510:client id="{96136B52-7A8E-4351-9A87-D65D7C8DADB7}" v="449" dt="2023-08-29T10:11:12.992"/>
    <p1510:client id="{BB01EC59-EA63-4BD0-BB78-C45515FDADB0}" v="1" dt="2023-08-27T14:15:1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Colourful wavy concept">
            <a:extLst>
              <a:ext uri="{FF2B5EF4-FFF2-40B4-BE49-F238E27FC236}">
                <a16:creationId xmlns:a16="http://schemas.microsoft.com/office/drawing/2014/main" id="{BA4D8935-85D7-3C71-2B2C-44F0E6AFE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19" r="-2" b="13084"/>
          <a:stretch/>
        </p:blipFill>
        <p:spPr>
          <a:xfrm>
            <a:off x="-1" y="8384"/>
            <a:ext cx="12192001" cy="685799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75140"/>
            <a:ext cx="12192000" cy="44883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6AC12-36BD-EB20-C6A4-F5EB4DD9B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764" y="925965"/>
            <a:ext cx="10554182" cy="3100914"/>
          </a:xfrm>
        </p:spPr>
        <p:txBody>
          <a:bodyPr>
            <a:normAutofit/>
          </a:bodyPr>
          <a:lstStyle/>
          <a:p>
            <a:r>
              <a:rPr lang="en-US" dirty="0"/>
              <a:t>                    </a:t>
            </a:r>
            <a:r>
              <a:rPr lang="en-US" sz="9600" dirty="0" err="1"/>
              <a:t>diy</a:t>
            </a:r>
            <a:r>
              <a:rPr lang="ja-JP" altLang="en-US" sz="9600"/>
              <a:t>小房屋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C83EA-D477-B932-6BCE-3E1BF3604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906" y="4119745"/>
            <a:ext cx="6452193" cy="22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          </a:t>
            </a:r>
            <a:r>
              <a:rPr lang="en-US" sz="4400" dirty="0"/>
              <a:t>      </a:t>
            </a:r>
            <a:r>
              <a:rPr lang="ja-JP" altLang="en-US" sz="3600"/>
              <a:t>五年仁班</a:t>
            </a:r>
          </a:p>
          <a:p>
            <a:r>
              <a:rPr lang="ja-JP" altLang="en-US" sz="3600"/>
              <a:t>                     黃玟綺</a:t>
            </a:r>
            <a:endParaRPr lang="ja-JP" altLang="en-US" sz="3600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6825" y="529252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6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F3ECB-72D7-5907-146A-0BBB03562951}"/>
              </a:ext>
            </a:extLst>
          </p:cNvPr>
          <p:cNvSpPr txBox="1"/>
          <p:nvPr/>
        </p:nvSpPr>
        <p:spPr>
          <a:xfrm>
            <a:off x="648137" y="472965"/>
            <a:ext cx="1077310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9600"/>
              <a:t>謝謝大家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204862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14FC-1FB1-3A66-EAEA-CAF981FC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23260"/>
            <a:ext cx="10287000" cy="1616685"/>
          </a:xfrm>
        </p:spPr>
        <p:txBody>
          <a:bodyPr/>
          <a:lstStyle/>
          <a:p>
            <a:r>
              <a:rPr lang="en-US" dirty="0"/>
              <a:t>                         </a:t>
            </a:r>
            <a:r>
              <a:rPr lang="ja-JP" altLang="en-US" sz="8000"/>
              <a:t>大綱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3A56-E863-51E7-9E6B-5C223A7E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03711"/>
            <a:ext cx="10287000" cy="4091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1 </a:t>
            </a:r>
            <a:r>
              <a:rPr lang="ja-JP" altLang="en-US" sz="5400"/>
              <a:t>動機</a:t>
            </a:r>
          </a:p>
          <a:p>
            <a:r>
              <a:rPr lang="ja-JP" altLang="en-US" sz="5400"/>
              <a:t>2 製作過程</a:t>
            </a:r>
          </a:p>
          <a:p>
            <a:r>
              <a:rPr lang="ja-JP" altLang="en-US" sz="5400"/>
              <a:t>3 心得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5994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345B-434A-7FDF-D1C3-B7A90144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                             </a:t>
            </a:r>
            <a:r>
              <a:rPr lang="en-US" altLang="ja-JP" dirty="0"/>
              <a:t> </a:t>
            </a:r>
            <a:r>
              <a:rPr lang="ja-JP" altLang="en-US" sz="7200"/>
              <a:t>動機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21E3-6420-B3CA-D972-AFAE0A0F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000"/>
              <a:t>我想藉由這次麥哲倫計畫來實現我從小到大的夢想，來為我的小熊蓋一棟屬於牠自己的房屋 !</a:t>
            </a:r>
            <a:endParaRPr lang="en-US" sz="4000" err="1"/>
          </a:p>
        </p:txBody>
      </p:sp>
    </p:spTree>
    <p:extLst>
      <p:ext uri="{BB962C8B-B14F-4D97-AF65-F5344CB8AC3E}">
        <p14:creationId xmlns:p14="http://schemas.microsoft.com/office/powerpoint/2010/main" val="74812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B8BF-C10A-2C1F-EE72-B578CF9A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                   </a:t>
            </a:r>
            <a:r>
              <a:rPr lang="en-US" sz="8000" dirty="0"/>
              <a:t> </a:t>
            </a:r>
            <a:r>
              <a:rPr lang="ja-JP" altLang="en-US" sz="8000"/>
              <a:t>製作過程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434205-7DAE-76BE-9DE9-732D59B8B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3200"/>
              <a:t>        製作二樓地板</a:t>
            </a:r>
            <a:endParaRPr lang="en-US" sz="320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1C80221-88BE-4271-684A-6BA84C6C1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ja-JP" altLang="en-US" sz="3200"/>
              <a:t>               鋪地板</a:t>
            </a:r>
            <a:endParaRPr lang="en-US" sz="3200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B5183D53-53BE-FB2D-57DE-ED5620B0F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3613" y="3051503"/>
            <a:ext cx="2415882" cy="3222630"/>
          </a:xfrm>
        </p:spPr>
      </p:pic>
      <p:pic>
        <p:nvPicPr>
          <p:cNvPr id="46" name="Content Placeholder 45">
            <a:extLst>
              <a:ext uri="{FF2B5EF4-FFF2-40B4-BE49-F238E27FC236}">
                <a16:creationId xmlns:a16="http://schemas.microsoft.com/office/drawing/2014/main" id="{A32FCA39-09F6-6999-F3D3-EA3A1A53CB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88395" y="3118069"/>
            <a:ext cx="2415882" cy="3222630"/>
          </a:xfr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DCB592FA-3ED6-62EF-9A53-C31EE0818FBC}"/>
              </a:ext>
            </a:extLst>
          </p:cNvPr>
          <p:cNvSpPr/>
          <p:nvPr/>
        </p:nvSpPr>
        <p:spPr>
          <a:xfrm>
            <a:off x="4598276" y="6008413"/>
            <a:ext cx="420413" cy="33282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99BF6-3836-F4C8-7754-2E8111C4EB41}"/>
              </a:ext>
            </a:extLst>
          </p:cNvPr>
          <p:cNvSpPr txBox="1"/>
          <p:nvPr/>
        </p:nvSpPr>
        <p:spPr>
          <a:xfrm>
            <a:off x="4887310" y="646386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02AF6-1932-B435-A38E-AE0A7986ED02}"/>
              </a:ext>
            </a:extLst>
          </p:cNvPr>
          <p:cNvSpPr txBox="1"/>
          <p:nvPr/>
        </p:nvSpPr>
        <p:spPr>
          <a:xfrm>
            <a:off x="4887310" y="5903310"/>
            <a:ext cx="26626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/>
              <a:t>使用美工刀時要小心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050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41A4-1B75-736E-820E-00663170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/>
              <a:t>                    磚塊篇</a:t>
            </a:r>
            <a:endParaRPr lang="en-US" sz="480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C06C94C-4C98-7E22-3493-010DE5F88B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982877" y="2864070"/>
            <a:ext cx="2538502" cy="33452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576EA-68C8-0E06-A687-BDC7CC1C3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黏完磚塊後</a:t>
            </a:r>
            <a:endParaRPr lang="en-US" sz="28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8E71FF-BDF6-D489-1123-BBB614FBCD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2825" y="2864071"/>
            <a:ext cx="2731192" cy="334525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CB577C-303E-3A08-AB4A-339805DBE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正在黏磚塊</a:t>
            </a: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DDC33-74D0-C343-4D92-2FD811207298}"/>
              </a:ext>
            </a:extLst>
          </p:cNvPr>
          <p:cNvSpPr txBox="1"/>
          <p:nvPr/>
        </p:nvSpPr>
        <p:spPr>
          <a:xfrm>
            <a:off x="4519448" y="6148551"/>
            <a:ext cx="122620" cy="35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78F0B-AC0F-FAC5-9803-A9F7AB13D9AF}"/>
              </a:ext>
            </a:extLst>
          </p:cNvPr>
          <p:cNvSpPr txBox="1"/>
          <p:nvPr/>
        </p:nvSpPr>
        <p:spPr>
          <a:xfrm>
            <a:off x="3976413" y="6332482"/>
            <a:ext cx="64638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/>
              <a:t>黏磚塊時，要注意有沒有黏歪</a:t>
            </a:r>
            <a:r>
              <a:rPr lang="en-US" sz="2800" dirty="0"/>
              <a:t>!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252FC27-FB7B-80E6-D747-684D2549A651}"/>
              </a:ext>
            </a:extLst>
          </p:cNvPr>
          <p:cNvSpPr/>
          <p:nvPr/>
        </p:nvSpPr>
        <p:spPr>
          <a:xfrm>
            <a:off x="3591034" y="6446344"/>
            <a:ext cx="385379" cy="2977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162E-B69D-DBEC-C82A-A49DC896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/>
              <a:t>                     樓梯篇</a:t>
            </a:r>
            <a:endParaRPr lang="en-US" sz="4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24D77D-45E6-7B7A-AB2D-C5EC164C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3200"/>
              <a:t>           樓梯的扶手</a:t>
            </a:r>
            <a:endParaRPr lang="en-US" sz="3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4E3ECA-BA03-9B17-01D3-2F9CEB97E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ja-JP" altLang="en-US" sz="3200"/>
              <a:t>           樓梯的踏板</a:t>
            </a:r>
            <a:endParaRPr lang="en-US" sz="32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8043E89-1CA0-A404-306D-B383C2D026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28532" y="2683236"/>
            <a:ext cx="2415882" cy="3222630"/>
          </a:xfr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A120A72B-F98E-A2E8-5FAD-60C167922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70088" y="2680139"/>
            <a:ext cx="2415882" cy="32226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03BEE-CC12-670C-DA0A-7FC7D183E98B}"/>
              </a:ext>
            </a:extLst>
          </p:cNvPr>
          <p:cNvSpPr txBox="1"/>
          <p:nvPr/>
        </p:nvSpPr>
        <p:spPr>
          <a:xfrm>
            <a:off x="8049172" y="5850757"/>
            <a:ext cx="31881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/>
              <a:t>   正在做防護措施以免摔下來!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419CB-C11B-9DBE-748E-620F3D28BFB0}"/>
              </a:ext>
            </a:extLst>
          </p:cNvPr>
          <p:cNvSpPr txBox="1"/>
          <p:nvPr/>
        </p:nvSpPr>
        <p:spPr>
          <a:xfrm>
            <a:off x="3731172" y="5973378"/>
            <a:ext cx="3993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/>
              <a:t>製作時，要小心翼翼的製作，不然樓梯會垮下來!</a:t>
            </a:r>
            <a:endParaRPr lang="en-US" sz="240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CCEE98E-771F-BB9E-F09E-E4D7CF51B7DE}"/>
              </a:ext>
            </a:extLst>
          </p:cNvPr>
          <p:cNvSpPr/>
          <p:nvPr/>
        </p:nvSpPr>
        <p:spPr>
          <a:xfrm>
            <a:off x="3415862" y="6043448"/>
            <a:ext cx="315310" cy="28027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BFC0-475F-0DB4-2F52-DADFE116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/>
              <a:t>                     家具篇</a:t>
            </a:r>
            <a:endParaRPr lang="en-US" sz="480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25AAD1B-8907-DF8A-FD82-59DD22487E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500" y="2013904"/>
            <a:ext cx="5067300" cy="37987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32C35-630A-CDE7-D471-F1610F420CA5}"/>
              </a:ext>
            </a:extLst>
          </p:cNvPr>
          <p:cNvSpPr txBox="1"/>
          <p:nvPr/>
        </p:nvSpPr>
        <p:spPr>
          <a:xfrm>
            <a:off x="1178467" y="1259701"/>
            <a:ext cx="47729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/>
              <a:t>           製作流理臺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A6DBC-FD4A-2F90-61C0-77AC5963E8B3}"/>
              </a:ext>
            </a:extLst>
          </p:cNvPr>
          <p:cNvSpPr txBox="1"/>
          <p:nvPr/>
        </p:nvSpPr>
        <p:spPr>
          <a:xfrm>
            <a:off x="7536264" y="6096000"/>
            <a:ext cx="2629318" cy="435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CC7264-5575-C19E-CE67-76A1FEB36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7397" y="2005726"/>
            <a:ext cx="3109594" cy="3812135"/>
          </a:xfr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D8B345F-C9EF-379F-D14D-19BD7B45EA3A}"/>
              </a:ext>
            </a:extLst>
          </p:cNvPr>
          <p:cNvSpPr/>
          <p:nvPr/>
        </p:nvSpPr>
        <p:spPr>
          <a:xfrm>
            <a:off x="7567448" y="3450896"/>
            <a:ext cx="192689" cy="2977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41BC8-3606-1EA2-50A8-0C2CE591404E}"/>
              </a:ext>
            </a:extLst>
          </p:cNvPr>
          <p:cNvSpPr txBox="1"/>
          <p:nvPr/>
        </p:nvSpPr>
        <p:spPr>
          <a:xfrm>
            <a:off x="7357241" y="2960414"/>
            <a:ext cx="875862" cy="3503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D210E-45BE-F04F-097C-5F00241B3348}"/>
              </a:ext>
            </a:extLst>
          </p:cNvPr>
          <p:cNvSpPr txBox="1"/>
          <p:nvPr/>
        </p:nvSpPr>
        <p:spPr>
          <a:xfrm>
            <a:off x="7252139" y="2977931"/>
            <a:ext cx="16115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/>
              <a:t>    小馬桶</a:t>
            </a:r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5DC42-1A52-8C18-1D5C-A03D26C6EBEC}"/>
              </a:ext>
            </a:extLst>
          </p:cNvPr>
          <p:cNvSpPr txBox="1"/>
          <p:nvPr/>
        </p:nvSpPr>
        <p:spPr>
          <a:xfrm>
            <a:off x="1121103" y="5815724"/>
            <a:ext cx="48172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/>
              <a:t>幫它貼上貼紙，看起來更像流理台!</a:t>
            </a:r>
            <a:endParaRPr lang="en-US" sz="280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A0F12F3-CF84-8EE1-309B-0988737D9DE6}"/>
              </a:ext>
            </a:extLst>
          </p:cNvPr>
          <p:cNvSpPr/>
          <p:nvPr/>
        </p:nvSpPr>
        <p:spPr>
          <a:xfrm>
            <a:off x="814552" y="5868275"/>
            <a:ext cx="367862" cy="315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BB9D-2B34-5083-0B7E-D0BFBE53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76962"/>
            <a:ext cx="10287000" cy="1147762"/>
          </a:xfrm>
        </p:spPr>
        <p:txBody>
          <a:bodyPr>
            <a:normAutofit/>
          </a:bodyPr>
          <a:lstStyle/>
          <a:p>
            <a:r>
              <a:rPr lang="ja-JP" altLang="en-US" sz="4800"/>
              <a:t>                     屋頂篇</a:t>
            </a:r>
            <a:endParaRPr lang="en-US" sz="4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28FEBD-6404-88A8-834B-869EDA1D1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7639" y="1900814"/>
            <a:ext cx="2916905" cy="3890962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90A871-0BCE-614D-B09D-1D110BFBE3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3236" y="1900815"/>
            <a:ext cx="3050882" cy="38909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74906-E933-0A3B-CA10-5D714542D764}"/>
              </a:ext>
            </a:extLst>
          </p:cNvPr>
          <p:cNvSpPr txBox="1"/>
          <p:nvPr/>
        </p:nvSpPr>
        <p:spPr>
          <a:xfrm>
            <a:off x="2830285" y="6079252"/>
            <a:ext cx="100483" cy="184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0812D-3979-8C4E-9982-A0200030CD67}"/>
              </a:ext>
            </a:extLst>
          </p:cNvPr>
          <p:cNvSpPr txBox="1"/>
          <p:nvPr/>
        </p:nvSpPr>
        <p:spPr>
          <a:xfrm>
            <a:off x="2584178" y="5977228"/>
            <a:ext cx="71845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/>
              <a:t>              前側屋頂可以抽起來!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07A9F-E8F1-A79A-1545-94FF6328AB6B}"/>
              </a:ext>
            </a:extLst>
          </p:cNvPr>
          <p:cNvSpPr txBox="1"/>
          <p:nvPr/>
        </p:nvSpPr>
        <p:spPr>
          <a:xfrm>
            <a:off x="4309240" y="6446345"/>
            <a:ext cx="3345793" cy="3503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3516F3-7669-A99D-3466-A0609495E3A5}"/>
              </a:ext>
            </a:extLst>
          </p:cNvPr>
          <p:cNvSpPr txBox="1"/>
          <p:nvPr/>
        </p:nvSpPr>
        <p:spPr>
          <a:xfrm>
            <a:off x="4642068" y="6393793"/>
            <a:ext cx="2645103" cy="4554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4F499-AE1E-01B5-FFCE-65079457A685}"/>
              </a:ext>
            </a:extLst>
          </p:cNvPr>
          <p:cNvSpPr txBox="1"/>
          <p:nvPr/>
        </p:nvSpPr>
        <p:spPr>
          <a:xfrm>
            <a:off x="5211378" y="1480206"/>
            <a:ext cx="25575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/>
              <a:t>我們有貼窗戶喔</a:t>
            </a:r>
            <a:r>
              <a:rPr lang="en-US" sz="2400" dirty="0"/>
              <a:t>!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8E9DD83-6283-DB7C-895E-07E2191B26A8}"/>
              </a:ext>
            </a:extLst>
          </p:cNvPr>
          <p:cNvSpPr/>
          <p:nvPr/>
        </p:nvSpPr>
        <p:spPr>
          <a:xfrm>
            <a:off x="4843516" y="1532758"/>
            <a:ext cx="367862" cy="28027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BB9D-2B34-5083-0B7E-D0BFBE53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/>
              <a:t>心得感想</a:t>
            </a:r>
            <a:endParaRPr lang="ja-JP" altLang="en-US" sz="4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137635-D0FC-EE2B-344D-31590D7ED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2800"/>
              <a:t>我想謝謝學校，有麥哲倫築夢計畫，讓我有機會可以實現我的夢想，幫我的小熊座蓋一棟屬於牠自己的房屋，雖然我在途中遇到了許多困難，但是因為爸爸媽媽經常鼓勵我，所以這讓我把困難一一排除掉了!</a:t>
            </a:r>
            <a:endParaRPr lang="en-US" sz="28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3A2FFD-A71F-FAA8-754D-A58489C67A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74906-E933-0A3B-CA10-5D714542D764}"/>
              </a:ext>
            </a:extLst>
          </p:cNvPr>
          <p:cNvSpPr txBox="1"/>
          <p:nvPr/>
        </p:nvSpPr>
        <p:spPr>
          <a:xfrm>
            <a:off x="2830285" y="6079252"/>
            <a:ext cx="100483" cy="184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fterglow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5E8"/>
      </a:lt2>
      <a:accent1>
        <a:srgbClr val="BB9D7E"/>
      </a:accent1>
      <a:accent2>
        <a:srgbClr val="C59791"/>
      </a:accent2>
      <a:accent3>
        <a:srgbClr val="A5A27B"/>
      </a:accent3>
      <a:accent4>
        <a:srgbClr val="74ADA7"/>
      </a:accent4>
      <a:accent5>
        <a:srgbClr val="7EA7BB"/>
      </a:accent5>
      <a:accent6>
        <a:srgbClr val="7E8DBB"/>
      </a:accent6>
      <a:hlink>
        <a:srgbClr val="6184A9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AfterglowVTI</vt:lpstr>
      <vt:lpstr>                    diy小房屋</vt:lpstr>
      <vt:lpstr>                         大綱</vt:lpstr>
      <vt:lpstr>                               動機</vt:lpstr>
      <vt:lpstr>                     製作過程</vt:lpstr>
      <vt:lpstr>                    磚塊篇</vt:lpstr>
      <vt:lpstr>                     樓梯篇</vt:lpstr>
      <vt:lpstr>                     家具篇</vt:lpstr>
      <vt:lpstr>                     屋頂篇</vt:lpstr>
      <vt:lpstr>心得感想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501</cp:revision>
  <dcterms:created xsi:type="dcterms:W3CDTF">2023-08-27T14:14:41Z</dcterms:created>
  <dcterms:modified xsi:type="dcterms:W3CDTF">2023-09-10T13:05:13Z</dcterms:modified>
</cp:coreProperties>
</file>