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3" r:id="rId20"/>
    <p:sldId id="289" r:id="rId21"/>
    <p:sldId id="290" r:id="rId22"/>
    <p:sldId id="291" r:id="rId23"/>
    <p:sldId id="292" r:id="rId24"/>
    <p:sldId id="257" r:id="rId25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2024年10月8日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2024年10月8日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二年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忠班 邱薇瑀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麥哲倫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自製讀本關於台灣節慶介紹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447800"/>
            <a:ext cx="5355403" cy="5342862"/>
          </a:xfr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/>
            </a:r>
            <a:br>
              <a:rPr lang="zh-TW" altLang="en-US" b="1" dirty="0"/>
            </a:br>
            <a:r>
              <a:rPr lang="zh-TW" altLang="en-US" b="1" dirty="0"/>
              <a:t/>
            </a:r>
            <a:br>
              <a:rPr lang="zh-TW" altLang="en-US" b="1" dirty="0"/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中秋節農曆八月十五日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中秋節團圓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賞月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祭神祭祖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4" y="1447801"/>
            <a:ext cx="5462580" cy="5382062"/>
          </a:xfrm>
        </p:spPr>
      </p:pic>
    </p:spTree>
    <p:extLst>
      <p:ext uri="{BB962C8B-B14F-4D97-AF65-F5344CB8AC3E}">
        <p14:creationId xmlns:p14="http://schemas.microsoft.com/office/powerpoint/2010/main" val="30647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中元節農曆七月十五日。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2" y="1447801"/>
            <a:ext cx="5444179" cy="5410232"/>
          </a:xfrm>
        </p:spPr>
      </p:pic>
    </p:spTree>
    <p:extLst>
      <p:ext uri="{BB962C8B-B14F-4D97-AF65-F5344CB8AC3E}">
        <p14:creationId xmlns:p14="http://schemas.microsoft.com/office/powerpoint/2010/main" val="31479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重陽節農曆九月初九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重陽節尊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老敬老、祝福健康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長壽。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1" y="1447800"/>
            <a:ext cx="5525584" cy="5410200"/>
          </a:xfrm>
        </p:spPr>
      </p:pic>
    </p:spTree>
    <p:extLst>
      <p:ext uri="{BB962C8B-B14F-4D97-AF65-F5344CB8AC3E}">
        <p14:creationId xmlns:p14="http://schemas.microsoft.com/office/powerpoint/2010/main" val="20425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國慶日國曆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每年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的十月十日為中華民國的生日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國慶日，又稱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雙十節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41" y="1447801"/>
            <a:ext cx="5455868" cy="5392280"/>
          </a:xfrm>
        </p:spPr>
      </p:pic>
    </p:spTree>
    <p:extLst>
      <p:ext uri="{BB962C8B-B14F-4D97-AF65-F5344CB8AC3E}">
        <p14:creationId xmlns:p14="http://schemas.microsoft.com/office/powerpoint/2010/main" val="2807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9829800" cy="1082674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國父誕辰紀念日國曆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 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1447800"/>
            <a:ext cx="5595127" cy="5410200"/>
          </a:xfrm>
        </p:spPr>
      </p:pic>
    </p:spTree>
    <p:extLst>
      <p:ext uri="{BB962C8B-B14F-4D97-AF65-F5344CB8AC3E}">
        <p14:creationId xmlns:p14="http://schemas.microsoft.com/office/powerpoint/2010/main" val="27787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冬至國曆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團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聚在一起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吃湯圓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、祭拜神明祖先，以迎接圓滿、豐碩的好意頭。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30" y="1447801"/>
            <a:ext cx="5570148" cy="5398760"/>
          </a:xfrm>
        </p:spPr>
      </p:pic>
    </p:spTree>
    <p:extLst>
      <p:ext uri="{BB962C8B-B14F-4D97-AF65-F5344CB8AC3E}">
        <p14:creationId xmlns:p14="http://schemas.microsoft.com/office/powerpoint/2010/main" val="19724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婦女節國曆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57" y="1340768"/>
            <a:ext cx="5648074" cy="5517232"/>
          </a:xfrm>
        </p:spPr>
      </p:pic>
    </p:spTree>
    <p:extLst>
      <p:ext uri="{BB962C8B-B14F-4D97-AF65-F5344CB8AC3E}">
        <p14:creationId xmlns:p14="http://schemas.microsoft.com/office/powerpoint/2010/main" val="34635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行憲紀念日國曆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於三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讀通過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憲法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而設立。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84784"/>
            <a:ext cx="5661939" cy="5343563"/>
          </a:xfrm>
        </p:spPr>
      </p:pic>
    </p:spTree>
    <p:extLst>
      <p:ext uri="{BB962C8B-B14F-4D97-AF65-F5344CB8AC3E}">
        <p14:creationId xmlns:p14="http://schemas.microsoft.com/office/powerpoint/2010/main" val="10303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植樹節國曆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又將國父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逝世紀念日定為植樹節。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460450"/>
            <a:ext cx="5688632" cy="5453601"/>
          </a:xfrm>
        </p:spPr>
      </p:pic>
    </p:spTree>
    <p:extLst>
      <p:ext uri="{BB962C8B-B14F-4D97-AF65-F5344CB8AC3E}">
        <p14:creationId xmlns:p14="http://schemas.microsoft.com/office/powerpoint/2010/main" val="10238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440" y="116632"/>
            <a:ext cx="9829800" cy="1082674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勞動節國曆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勞動節是勞工年度的重大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節日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16" y="1447801"/>
            <a:ext cx="5420971" cy="5446462"/>
          </a:xfrm>
        </p:spPr>
      </p:pic>
    </p:spTree>
    <p:extLst>
      <p:ext uri="{BB962C8B-B14F-4D97-AF65-F5344CB8AC3E}">
        <p14:creationId xmlns:p14="http://schemas.microsoft.com/office/powerpoint/2010/main" val="777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5467"/>
            <a:ext cx="9829800" cy="1082674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節慶介紹分頁表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42" y="1088141"/>
            <a:ext cx="6102854" cy="5787031"/>
          </a:xfrm>
        </p:spPr>
      </p:pic>
    </p:spTree>
    <p:extLst>
      <p:ext uri="{BB962C8B-B14F-4D97-AF65-F5344CB8AC3E}">
        <p14:creationId xmlns:p14="http://schemas.microsoft.com/office/powerpoint/2010/main" val="35038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32" y="188640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軍人節國曆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表彰國軍在戰爭中的卓越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貢獻。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59" y="1447800"/>
            <a:ext cx="5559971" cy="5414108"/>
          </a:xfrm>
        </p:spPr>
      </p:pic>
    </p:spTree>
    <p:extLst>
      <p:ext uri="{BB962C8B-B14F-4D97-AF65-F5344CB8AC3E}">
        <p14:creationId xmlns:p14="http://schemas.microsoft.com/office/powerpoint/2010/main" val="26763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心得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因為這次麥哲倫的主題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讓我更加知道每個節日的由來以及意義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收穫良多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  <a:t>謝謝各位評審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、老師、同學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,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報告完畢。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9829800" cy="1082674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元旦國曆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代表著一年之始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一年的第一天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53041"/>
            <a:ext cx="5472608" cy="5429987"/>
          </a:xfrm>
        </p:spPr>
      </p:pic>
    </p:spTree>
    <p:extLst>
      <p:ext uri="{BB962C8B-B14F-4D97-AF65-F5344CB8AC3E}">
        <p14:creationId xmlns:p14="http://schemas.microsoft.com/office/powerpoint/2010/main" val="1598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3472" y="188640"/>
            <a:ext cx="9829800" cy="1082674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春節農曆正月初一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我們稱為農曆新年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47800"/>
            <a:ext cx="5544616" cy="5394993"/>
          </a:xfrm>
        </p:spPr>
      </p:pic>
    </p:spTree>
    <p:extLst>
      <p:ext uri="{BB962C8B-B14F-4D97-AF65-F5344CB8AC3E}">
        <p14:creationId xmlns:p14="http://schemas.microsoft.com/office/powerpoint/2010/main" val="20099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兒童國際大會在日內瓦通過保障兒童宣言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2" y="1447800"/>
            <a:ext cx="5616960" cy="5410200"/>
          </a:xfrm>
        </p:spPr>
      </p:pic>
    </p:spTree>
    <p:extLst>
      <p:ext uri="{BB962C8B-B14F-4D97-AF65-F5344CB8AC3E}">
        <p14:creationId xmlns:p14="http://schemas.microsoft.com/office/powerpoint/2010/main" val="32754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清明節國曆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日紀念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祖先的一個中國傳統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節日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5" y="1447801"/>
            <a:ext cx="5444168" cy="5410248"/>
          </a:xfrm>
        </p:spPr>
      </p:pic>
    </p:spTree>
    <p:extLst>
      <p:ext uri="{BB962C8B-B14F-4D97-AF65-F5344CB8AC3E}">
        <p14:creationId xmlns:p14="http://schemas.microsoft.com/office/powerpoint/2010/main" val="7028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母親節五月的第二個禮拜日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是我們感謝媽媽的重要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節日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10" y="1447800"/>
            <a:ext cx="5473999" cy="5410200"/>
          </a:xfrm>
        </p:spPr>
      </p:pic>
    </p:spTree>
    <p:extLst>
      <p:ext uri="{BB962C8B-B14F-4D97-AF65-F5344CB8AC3E}">
        <p14:creationId xmlns:p14="http://schemas.microsoft.com/office/powerpoint/2010/main" val="25260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端午節農曆五月初五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又稱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其為詩人節。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01" y="1447800"/>
            <a:ext cx="5512601" cy="5410200"/>
          </a:xfrm>
        </p:spPr>
      </p:pic>
    </p:spTree>
    <p:extLst>
      <p:ext uri="{BB962C8B-B14F-4D97-AF65-F5344CB8AC3E}">
        <p14:creationId xmlns:p14="http://schemas.microsoft.com/office/powerpoint/2010/main" val="272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32" y="44624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父親節國曆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父親節是一個為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感謝父親節日。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26" y="1447801"/>
            <a:ext cx="5534588" cy="5453008"/>
          </a:xfrm>
        </p:spPr>
      </p:pic>
    </p:spTree>
    <p:extLst>
      <p:ext uri="{BB962C8B-B14F-4D97-AF65-F5344CB8AC3E}">
        <p14:creationId xmlns:p14="http://schemas.microsoft.com/office/powerpoint/2010/main" val="423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384</TotalTime>
  <Words>289</Words>
  <Application>Microsoft Office PowerPoint</Application>
  <PresentationFormat>寬螢幕</PresentationFormat>
  <Paragraphs>24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細明體</vt:lpstr>
      <vt:lpstr>微軟正黑體</vt:lpstr>
      <vt:lpstr>新細明體</vt:lpstr>
      <vt:lpstr>標楷體</vt:lpstr>
      <vt:lpstr>Arial</vt:lpstr>
      <vt:lpstr>兒童朋友 16x9</vt:lpstr>
      <vt:lpstr>二年忠班 邱薇瑀   麥哲倫:自製讀本關於台灣節慶介紹</vt:lpstr>
      <vt:lpstr>節慶介紹分頁表</vt:lpstr>
      <vt:lpstr>元旦國曆1月1日,代表著一年之始,一年的第一天。</vt:lpstr>
      <vt:lpstr>春節農曆正月初一,我們稱為農曆新年。</vt:lpstr>
      <vt:lpstr>兒童節國曆4月4日,兒童國際大會在日內瓦通過保障兒童宣言。</vt:lpstr>
      <vt:lpstr>清明節國曆4月5日紀念祖先的一個中國傳統節日。</vt:lpstr>
      <vt:lpstr>母親節五月的第二個禮拜日,是我們感謝媽媽的重要節日。</vt:lpstr>
      <vt:lpstr>端午節農曆五月初五, 又稱其為詩人節。</vt:lpstr>
      <vt:lpstr>父親節國曆8月8日,父親節是一個為感謝父親節日。</vt:lpstr>
      <vt:lpstr>  中秋節農曆八月十五日,中秋節團圓賞月, 祭神祭祖。</vt:lpstr>
      <vt:lpstr>中元節農曆七月十五日。</vt:lpstr>
      <vt:lpstr>重陽節農曆九月初九,重陽節尊老敬老、祝福健康長壽。</vt:lpstr>
      <vt:lpstr>國慶日國曆10月10日, 每年的十月十日為中華民國的生日-國慶日，又稱雙十節。</vt:lpstr>
      <vt:lpstr>國父誕辰紀念日國曆11月12日 。</vt:lpstr>
      <vt:lpstr>冬至國曆12月22日, 團聚在一起吃湯圓、祭拜神明祖先，以迎接圓滿、豐碩的好意頭。</vt:lpstr>
      <vt:lpstr>婦女節國曆3月8日。</vt:lpstr>
      <vt:lpstr>行憲紀念日國曆12月25日, 於三讀通過《中華民國憲法》而設立。</vt:lpstr>
      <vt:lpstr>植樹節國曆3月12日,又將國父逝世紀念日定為植樹節。</vt:lpstr>
      <vt:lpstr>勞動節國曆5月1日,勞動節是勞工年度的重大節日。</vt:lpstr>
      <vt:lpstr>軍人節國曆9月3日,表彰國軍在戰爭中的卓越貢獻。</vt:lpstr>
      <vt:lpstr>心得:因為這次麥哲倫的主題,讓我更加知道每個節日的由來以及意義,收穫良多。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pc1</dc:creator>
  <cp:keywords/>
  <cp:lastModifiedBy>pc1</cp:lastModifiedBy>
  <cp:revision>16</cp:revision>
  <cp:lastPrinted>2024-09-09T05:41:36Z</cp:lastPrinted>
  <dcterms:created xsi:type="dcterms:W3CDTF">2024-09-08T23:49:30Z</dcterms:created>
  <dcterms:modified xsi:type="dcterms:W3CDTF">2024-10-08T00:57:43Z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