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62" r:id="rId6"/>
    <p:sldId id="275" r:id="rId7"/>
    <p:sldId id="264" r:id="rId8"/>
    <p:sldId id="261" r:id="rId9"/>
    <p:sldId id="265" r:id="rId10"/>
    <p:sldId id="278" r:id="rId11"/>
    <p:sldId id="277" r:id="rId12"/>
    <p:sldId id="269" r:id="rId13"/>
    <p:sldId id="270" r:id="rId14"/>
    <p:sldId id="279" r:id="rId15"/>
    <p:sldId id="268" r:id="rId16"/>
    <p:sldId id="267" r:id="rId17"/>
    <p:sldId id="280" r:id="rId18"/>
    <p:sldId id="281" r:id="rId19"/>
    <p:sldId id="282" r:id="rId20"/>
    <p:sldId id="283" r:id="rId21"/>
    <p:sldId id="284" r:id="rId22"/>
    <p:sldId id="271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ww" initials="w" lastIdx="1" clrIdx="0">
    <p:extLst>
      <p:ext uri="{19B8F6BF-5375-455C-9EA6-DF929625EA0E}">
        <p15:presenceInfo xmlns:p15="http://schemas.microsoft.com/office/powerpoint/2012/main" userId="ww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17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3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91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86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12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04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72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00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63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E1BD6-BA82-439D-9296-8614001ADBE1}" type="datetimeFigureOut">
              <a:rPr lang="zh-TW" altLang="en-US" smtClean="0"/>
              <a:t>2023/8/27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D60C4-3E74-4AF5-BC25-55B5B51154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49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/>
            </a:r>
            <a:br>
              <a:rPr lang="en-US" altLang="zh-TW" sz="8000" dirty="0" smtClean="0">
                <a:solidFill>
                  <a:srgbClr val="FF0000"/>
                </a:solidFill>
              </a:rPr>
            </a:br>
            <a:r>
              <a:rPr lang="zh-TW" altLang="en-US" sz="8000" dirty="0" smtClean="0">
                <a:solidFill>
                  <a:srgbClr val="FFC000"/>
                </a:solidFill>
              </a:rPr>
              <a:t>五年孝班</a:t>
            </a:r>
            <a:r>
              <a:rPr lang="zh-TW" altLang="en-US" sz="8000" dirty="0" smtClean="0">
                <a:solidFill>
                  <a:srgbClr val="FF0000"/>
                </a:solidFill>
              </a:rPr>
              <a:t>麥哲倫</a:t>
            </a:r>
            <a:r>
              <a:rPr lang="en-US" altLang="zh-TW" sz="8000" dirty="0" smtClean="0">
                <a:solidFill>
                  <a:srgbClr val="FF0000"/>
                </a:solidFill>
              </a:rPr>
              <a:t/>
            </a:r>
            <a:br>
              <a:rPr lang="en-US" altLang="zh-TW" sz="8000" dirty="0" smtClean="0">
                <a:solidFill>
                  <a:srgbClr val="FF0000"/>
                </a:solidFill>
              </a:rPr>
            </a:br>
            <a:r>
              <a:rPr lang="zh-TW" altLang="en-US" sz="8000" dirty="0" smtClean="0">
                <a:solidFill>
                  <a:srgbClr val="00B0F0"/>
                </a:solidFill>
              </a:rPr>
              <a:t>探索絲瓜的神奇</a:t>
            </a:r>
            <a:r>
              <a:rPr lang="en-US" altLang="zh-TW" sz="8000" dirty="0" smtClean="0">
                <a:solidFill>
                  <a:srgbClr val="00B0F0"/>
                </a:solidFill>
              </a:rPr>
              <a:t/>
            </a:r>
            <a:br>
              <a:rPr lang="en-US" altLang="zh-TW" sz="8000" dirty="0" smtClean="0">
                <a:solidFill>
                  <a:srgbClr val="00B0F0"/>
                </a:solidFill>
              </a:rPr>
            </a:br>
            <a:r>
              <a:rPr lang="zh-TW" altLang="en-US" sz="8000" dirty="0" smtClean="0">
                <a:solidFill>
                  <a:srgbClr val="92D050"/>
                </a:solidFill>
              </a:rPr>
              <a:t>游惟勛</a:t>
            </a:r>
            <a:endParaRPr lang="zh-TW" altLang="en-US" sz="8000" dirty="0">
              <a:solidFill>
                <a:srgbClr val="92D05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10" y="2535235"/>
            <a:ext cx="4322763" cy="43227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3" y="2535236"/>
            <a:ext cx="4099096" cy="43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4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           大豐收</a:t>
            </a:r>
            <a:r>
              <a:rPr lang="en-US" altLang="zh-TW" dirty="0" smtClean="0">
                <a:solidFill>
                  <a:srgbClr val="00B050"/>
                </a:solidFill>
              </a:rPr>
              <a:t>!!!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5" y="1945699"/>
            <a:ext cx="3990042" cy="475151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5699"/>
            <a:ext cx="4148037" cy="47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等絲瓜老了再摘下。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76" y="1844095"/>
            <a:ext cx="3536228" cy="47044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0" y="1844096"/>
            <a:ext cx="3374923" cy="470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52" y="364534"/>
            <a:ext cx="8818702" cy="62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4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6" y="609601"/>
            <a:ext cx="6659418" cy="6012872"/>
          </a:xfrm>
        </p:spPr>
      </p:pic>
    </p:spTree>
    <p:extLst>
      <p:ext uri="{BB962C8B-B14F-4D97-AF65-F5344CB8AC3E}">
        <p14:creationId xmlns:p14="http://schemas.microsoft.com/office/powerpoint/2010/main" val="41545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5" y="1062183"/>
            <a:ext cx="5195622" cy="5160963"/>
          </a:xfrm>
        </p:spPr>
      </p:pic>
    </p:spTree>
    <p:extLst>
      <p:ext uri="{BB962C8B-B14F-4D97-AF65-F5344CB8AC3E}">
        <p14:creationId xmlns:p14="http://schemas.microsoft.com/office/powerpoint/2010/main" val="3048205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12138849.5338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7493" y="1607127"/>
            <a:ext cx="2847814" cy="4853998"/>
          </a:xfrm>
          <a:prstGeom prst="rect">
            <a:avLst/>
          </a:prstGeom>
        </p:spPr>
      </p:pic>
      <p:pic>
        <p:nvPicPr>
          <p:cNvPr id="8" name="712138849.73525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3108" y="1607127"/>
            <a:ext cx="2730374" cy="4853998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4350327" y="18473"/>
            <a:ext cx="4174837" cy="11730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B050"/>
                </a:solidFill>
              </a:rPr>
              <a:t>敲打老絲瓜皮，和倒絲瓜籽的影片。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  <p:sp>
        <p:nvSpPr>
          <p:cNvPr id="12" name="弧形箭號 (下彎) 11"/>
          <p:cNvSpPr/>
          <p:nvPr/>
        </p:nvSpPr>
        <p:spPr>
          <a:xfrm>
            <a:off x="8525164" y="868218"/>
            <a:ext cx="997527" cy="6465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弧形箭號 (下彎) 12"/>
          <p:cNvSpPr/>
          <p:nvPr/>
        </p:nvSpPr>
        <p:spPr>
          <a:xfrm flipH="1">
            <a:off x="3066473" y="905163"/>
            <a:ext cx="955964" cy="57265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9388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敲打完絲瓜後取出種子，即可繁衍下一代。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142673" cy="509200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73" y="1690688"/>
            <a:ext cx="3281854" cy="51673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27" y="1690688"/>
            <a:ext cx="347354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7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6" y="849745"/>
            <a:ext cx="5975925" cy="5670936"/>
          </a:xfrm>
        </p:spPr>
      </p:pic>
    </p:spTree>
    <p:extLst>
      <p:ext uri="{BB962C8B-B14F-4D97-AF65-F5344CB8AC3E}">
        <p14:creationId xmlns:p14="http://schemas.microsoft.com/office/powerpoint/2010/main" val="3377581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570468"/>
            <a:ext cx="5583771" cy="6287532"/>
          </a:xfrm>
        </p:spPr>
      </p:pic>
      <p:sp>
        <p:nvSpPr>
          <p:cNvPr id="3" name="雲朵形圖說文字 2"/>
          <p:cNvSpPr/>
          <p:nvPr/>
        </p:nvSpPr>
        <p:spPr>
          <a:xfrm>
            <a:off x="7301734" y="858981"/>
            <a:ext cx="4216011" cy="3990109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童童體" panose="040B0309000000000000" pitchFamily="81" charset="-120"/>
                <a:ea typeface="華康童童體" panose="040B0309000000000000" pitchFamily="81" charset="-120"/>
              </a:rPr>
              <a:t>傳統絲瓜絡洗碗兼環保</a:t>
            </a:r>
            <a:endParaRPr lang="zh-TW" altLang="en-US" sz="40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童童體" panose="040B0309000000000000" pitchFamily="81" charset="-120"/>
              <a:ea typeface="華康童童體" panose="040B03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270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45" y="665018"/>
            <a:ext cx="6650182" cy="5892800"/>
          </a:xfrm>
        </p:spPr>
      </p:pic>
    </p:spTree>
    <p:extLst>
      <p:ext uri="{BB962C8B-B14F-4D97-AF65-F5344CB8AC3E}">
        <p14:creationId xmlns:p14="http://schemas.microsoft.com/office/powerpoint/2010/main" val="122647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rgbClr val="00B050"/>
                </a:solidFill>
              </a:rPr>
              <a:t>                                       絲瓜催芽的方法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/>
            </a:r>
            <a:br>
              <a:rPr lang="en-US" altLang="zh-TW" sz="3200" b="1" dirty="0" smtClean="0">
                <a:solidFill>
                  <a:srgbClr val="00B050"/>
                </a:solidFill>
              </a:rPr>
            </a:br>
            <a:r>
              <a:rPr lang="zh-TW" altLang="en-US" sz="3200" b="1" dirty="0" smtClean="0">
                <a:solidFill>
                  <a:srgbClr val="00B050"/>
                </a:solidFill>
              </a:rPr>
              <a:t>１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.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種籽剪右下較圓的地方，勿剪到芽頭處（尖處）。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/>
            </a:r>
            <a:br>
              <a:rPr lang="en-US" altLang="zh-TW" sz="3200" b="1" dirty="0" smtClean="0">
                <a:solidFill>
                  <a:srgbClr val="00B050"/>
                </a:solidFill>
              </a:rPr>
            </a:br>
            <a:r>
              <a:rPr lang="zh-TW" altLang="en-US" sz="3200" b="1" dirty="0" smtClean="0">
                <a:solidFill>
                  <a:srgbClr val="00B050"/>
                </a:solidFill>
              </a:rPr>
              <a:t>２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.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泡水八個小時，每四小時要換一次水，否則水會臭。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/>
            </a:r>
            <a:br>
              <a:rPr lang="en-US" altLang="zh-TW" sz="3200" b="1" dirty="0" smtClean="0">
                <a:solidFill>
                  <a:srgbClr val="00B050"/>
                </a:solidFill>
              </a:rPr>
            </a:br>
            <a:r>
              <a:rPr lang="zh-TW" altLang="en-US" sz="3200" b="1" dirty="0" smtClean="0">
                <a:solidFill>
                  <a:srgbClr val="00B050"/>
                </a:solidFill>
              </a:rPr>
              <a:t>３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.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再用溼紙巾蓋住種籽，泡水一夜。</a:t>
            </a:r>
            <a:endParaRPr lang="zh-TW" altLang="en-US" sz="3200" b="1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1" b="24867"/>
          <a:stretch/>
        </p:blipFill>
        <p:spPr>
          <a:xfrm>
            <a:off x="7807167" y="2253673"/>
            <a:ext cx="3553560" cy="431338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0" y="2253673"/>
            <a:ext cx="2765169" cy="4330121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45" y="2253673"/>
            <a:ext cx="2782456" cy="4313382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3593744" y="4003096"/>
            <a:ext cx="578136" cy="415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7160621" y="4003096"/>
            <a:ext cx="646546" cy="415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241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4" y="589200"/>
            <a:ext cx="5556020" cy="6051746"/>
          </a:xfrm>
        </p:spPr>
      </p:pic>
      <p:sp>
        <p:nvSpPr>
          <p:cNvPr id="3" name="向右箭號 2"/>
          <p:cNvSpPr/>
          <p:nvPr/>
        </p:nvSpPr>
        <p:spPr>
          <a:xfrm flipH="1">
            <a:off x="6336705" y="2116525"/>
            <a:ext cx="1666791" cy="840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050238" y="2152060"/>
            <a:ext cx="37545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00B050"/>
                </a:solidFill>
              </a:rPr>
              <a:t>絲瓜絡的成品</a:t>
            </a:r>
            <a:r>
              <a:rPr lang="en-US" altLang="zh-TW" sz="4400" dirty="0">
                <a:solidFill>
                  <a:srgbClr val="00B050"/>
                </a:solidFill>
              </a:rPr>
              <a:t>!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00932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4" y="674255"/>
            <a:ext cx="6576290" cy="5754254"/>
          </a:xfrm>
        </p:spPr>
      </p:pic>
    </p:spTree>
    <p:extLst>
      <p:ext uri="{BB962C8B-B14F-4D97-AF65-F5344CB8AC3E}">
        <p14:creationId xmlns:p14="http://schemas.microsoft.com/office/powerpoint/2010/main" val="2862187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                心得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690687"/>
            <a:ext cx="10799619" cy="5707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因為看到外婆家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洗澡和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洗碗用具都是用絲瓜絡做的，讓我引發靈感。除此之外，外婆還跟我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較細長的可以做成搓背的洗澡用具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，較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粗大的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做成別的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絲瓜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絡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產品，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而且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環保，所以我將絲瓜定為主題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」在這次的麥哲倫探索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中，外公還教我如何種植，也體驗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農夫的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辛苦。媽媽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教我鹹蛋炒絲瓜，讓我吃得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不亦樂乎。絲瓜</a:t>
            </a:r>
            <a:r>
              <a:rPr lang="zh-TW" altLang="en-US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我學到好多東西。</a:t>
            </a:r>
            <a:endParaRPr lang="en-US" altLang="zh-TW" sz="36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6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144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將絲瓜籽種進土裡。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7" y="2001115"/>
            <a:ext cx="2774471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5" y="2001115"/>
            <a:ext cx="31496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    把</a:t>
            </a:r>
            <a:r>
              <a:rPr lang="zh-TW" altLang="en-US" dirty="0">
                <a:solidFill>
                  <a:srgbClr val="00B050"/>
                </a:solidFill>
              </a:rPr>
              <a:t>絲瓜苗</a:t>
            </a:r>
            <a:r>
              <a:rPr lang="zh-TW" altLang="en-US" dirty="0" smtClean="0">
                <a:solidFill>
                  <a:srgbClr val="00B050"/>
                </a:solidFill>
              </a:rPr>
              <a:t>移植。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29" y="1927225"/>
            <a:ext cx="3833579" cy="43513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7225"/>
            <a:ext cx="37592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         絲瓜苗長好高</a:t>
            </a:r>
            <a:r>
              <a:rPr lang="en-US" altLang="zh-TW" dirty="0" smtClean="0">
                <a:solidFill>
                  <a:srgbClr val="00B050"/>
                </a:solidFill>
              </a:rPr>
              <a:t>!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8" y="1825625"/>
            <a:ext cx="4793605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1825625"/>
            <a:ext cx="3619235" cy="43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9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1244600" y="2035535"/>
            <a:ext cx="4916055" cy="3011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rgbClr val="00B050"/>
                </a:solidFill>
                <a:latin typeface="+mn-ea"/>
              </a:rPr>
              <a:t>絲瓜苗長至</a:t>
            </a:r>
            <a:r>
              <a:rPr lang="en-US" altLang="zh-TW" sz="4000" b="1" dirty="0">
                <a:solidFill>
                  <a:srgbClr val="00B050"/>
                </a:solidFill>
                <a:latin typeface="+mn-ea"/>
              </a:rPr>
              <a:t>150</a:t>
            </a:r>
            <a:r>
              <a:rPr lang="zh-TW" altLang="en-US" sz="4000" b="1" dirty="0">
                <a:solidFill>
                  <a:srgbClr val="00B050"/>
                </a:solidFill>
                <a:latin typeface="+mn-ea"/>
              </a:rPr>
              <a:t>公分左右，要剪掉絲瓜心，才能分枝，以後才會有更多的</a:t>
            </a:r>
            <a:r>
              <a:rPr lang="zh-TW" altLang="en-US" sz="4000" b="1" dirty="0" smtClean="0">
                <a:solidFill>
                  <a:srgbClr val="00B050"/>
                </a:solidFill>
                <a:latin typeface="+mn-ea"/>
              </a:rPr>
              <a:t>開花結果。</a:t>
            </a:r>
            <a:endParaRPr lang="zh-TW" altLang="en-US" sz="4000" b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494161"/>
            <a:ext cx="3999346" cy="60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0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要分辨清楚，雄花</a:t>
            </a:r>
            <a:r>
              <a:rPr lang="zh-TW" altLang="en-US" dirty="0">
                <a:solidFill>
                  <a:srgbClr val="00B050"/>
                </a:solidFill>
              </a:rPr>
              <a:t>的後面沒有</a:t>
            </a:r>
            <a:r>
              <a:rPr lang="zh-TW" altLang="en-US">
                <a:solidFill>
                  <a:srgbClr val="00B050"/>
                </a:solidFill>
              </a:rPr>
              <a:t>瓜</a:t>
            </a:r>
            <a:r>
              <a:rPr lang="zh-TW" altLang="en-US" smtClean="0">
                <a:solidFill>
                  <a:srgbClr val="00B050"/>
                </a:solidFill>
              </a:rPr>
              <a:t>型</a:t>
            </a:r>
            <a:r>
              <a:rPr lang="zh-TW" altLang="en-US" dirty="0">
                <a:solidFill>
                  <a:srgbClr val="00B050"/>
                </a:solidFill>
              </a:rPr>
              <a:t>，</a:t>
            </a:r>
            <a:r>
              <a:rPr lang="zh-TW" altLang="en-US" smtClean="0">
                <a:solidFill>
                  <a:srgbClr val="00B050"/>
                </a:solidFill>
              </a:rPr>
              <a:t>雌花</a:t>
            </a:r>
            <a:r>
              <a:rPr lang="zh-TW" altLang="en-US" dirty="0" smtClean="0">
                <a:solidFill>
                  <a:srgbClr val="00B050"/>
                </a:solidFill>
              </a:rPr>
              <a:t>後面有</a:t>
            </a:r>
            <a:r>
              <a:rPr lang="zh-TW" altLang="en-US" smtClean="0">
                <a:solidFill>
                  <a:srgbClr val="00B050"/>
                </a:solidFill>
              </a:rPr>
              <a:t>瓜型。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" y="1773815"/>
            <a:ext cx="2752437" cy="48933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24" y="1690688"/>
            <a:ext cx="4597311" cy="51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                              好多花苞哦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r="2350" b="13311"/>
          <a:stretch/>
        </p:blipFill>
        <p:spPr>
          <a:xfrm>
            <a:off x="969814" y="1690687"/>
            <a:ext cx="3454403" cy="4980281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91" y="1690688"/>
            <a:ext cx="3460706" cy="4980281"/>
          </a:xfrm>
        </p:spPr>
      </p:pic>
    </p:spTree>
    <p:extLst>
      <p:ext uri="{BB962C8B-B14F-4D97-AF65-F5344CB8AC3E}">
        <p14:creationId xmlns:p14="http://schemas.microsoft.com/office/powerpoint/2010/main" val="150377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09473" y="559089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絲瓜結果了</a:t>
            </a:r>
            <a:r>
              <a:rPr lang="en-US" altLang="zh-TW" dirty="0" smtClean="0">
                <a:solidFill>
                  <a:srgbClr val="00B050"/>
                </a:solidFill>
              </a:rPr>
              <a:t>!!!</a:t>
            </a:r>
            <a:endParaRPr lang="zh-TW" altLang="en-US" dirty="0">
              <a:solidFill>
                <a:srgbClr val="00B050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9" y="1690688"/>
            <a:ext cx="5413202" cy="4792276"/>
          </a:xfrm>
        </p:spPr>
      </p:pic>
    </p:spTree>
    <p:extLst>
      <p:ext uri="{BB962C8B-B14F-4D97-AF65-F5344CB8AC3E}">
        <p14:creationId xmlns:p14="http://schemas.microsoft.com/office/powerpoint/2010/main" val="3072250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234</Words>
  <Application>Microsoft Office PowerPoint</Application>
  <PresentationFormat>寬螢幕</PresentationFormat>
  <Paragraphs>18</Paragraphs>
  <Slides>22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華康童童體</vt:lpstr>
      <vt:lpstr>新細明體</vt:lpstr>
      <vt:lpstr>標楷體</vt:lpstr>
      <vt:lpstr>Arial</vt:lpstr>
      <vt:lpstr>Calibri</vt:lpstr>
      <vt:lpstr>Calibri Light</vt:lpstr>
      <vt:lpstr>Office 佈景主題</vt:lpstr>
      <vt:lpstr> 五年孝班麥哲倫 探索絲瓜的神奇 游惟勛</vt:lpstr>
      <vt:lpstr>                                       絲瓜催芽的方法 １.種籽剪右下較圓的地方，勿剪到芽頭處（尖處）。 ２.泡水八個小時，每四小時要換一次水，否則水會臭。 ３.再用溼紙巾蓋住種籽，泡水一夜。</vt:lpstr>
      <vt:lpstr>                   將絲瓜籽種進土裡。</vt:lpstr>
      <vt:lpstr>                       把絲瓜苗移植。</vt:lpstr>
      <vt:lpstr>                            絲瓜苗長好高!</vt:lpstr>
      <vt:lpstr>PowerPoint 簡報</vt:lpstr>
      <vt:lpstr>要分辨清楚，雄花的後面沒有瓜型，雌花後面有瓜型。</vt:lpstr>
      <vt:lpstr>                              好多花苞哦</vt:lpstr>
      <vt:lpstr>絲瓜結果了!!!</vt:lpstr>
      <vt:lpstr>                              大豐收!!!</vt:lpstr>
      <vt:lpstr>                等絲瓜老了再摘下。</vt:lpstr>
      <vt:lpstr>PowerPoint 簡報</vt:lpstr>
      <vt:lpstr>PowerPoint 簡報</vt:lpstr>
      <vt:lpstr>PowerPoint 簡報</vt:lpstr>
      <vt:lpstr>PowerPoint 簡報</vt:lpstr>
      <vt:lpstr>敲打完絲瓜後取出種子，即可繁衍下一代。</vt:lpstr>
      <vt:lpstr>PowerPoint 簡報</vt:lpstr>
      <vt:lpstr>PowerPoint 簡報</vt:lpstr>
      <vt:lpstr>PowerPoint 簡報</vt:lpstr>
      <vt:lpstr>PowerPoint 簡報</vt:lpstr>
      <vt:lpstr>PowerPoint 簡報</vt:lpstr>
      <vt:lpstr>                                   心得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五年孝班麥哲倫 探索絲瓜的神奇 由ㄨ</dc:title>
  <dc:creator>www</dc:creator>
  <cp:lastModifiedBy>www</cp:lastModifiedBy>
  <cp:revision>87</cp:revision>
  <dcterms:created xsi:type="dcterms:W3CDTF">2023-07-27T08:33:45Z</dcterms:created>
  <dcterms:modified xsi:type="dcterms:W3CDTF">2023-08-27T01:17:09Z</dcterms:modified>
</cp:coreProperties>
</file>