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75" r:id="rId3"/>
    <p:sldId id="276" r:id="rId4"/>
    <p:sldId id="258" r:id="rId5"/>
    <p:sldId id="259" r:id="rId6"/>
    <p:sldId id="261" r:id="rId7"/>
    <p:sldId id="260" r:id="rId8"/>
    <p:sldId id="262" r:id="rId9"/>
    <p:sldId id="263" r:id="rId10"/>
    <p:sldId id="264" r:id="rId11"/>
    <p:sldId id="266" r:id="rId12"/>
    <p:sldId id="267" r:id="rId13"/>
    <p:sldId id="268" r:id="rId14"/>
    <p:sldId id="271" r:id="rId15"/>
    <p:sldId id="270" r:id="rId16"/>
    <p:sldId id="272" r:id="rId17"/>
    <p:sldId id="274"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3E65F-C815-440C-A19F-57150BD8506A}" type="datetimeFigureOut">
              <a:rPr lang="zh-TW" altLang="en-US" smtClean="0"/>
              <a:pPr/>
              <a:t>2015/10/7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E741B1-9297-47CE-89D8-E58D1E67877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9E741B1-9297-47CE-89D8-E58D1E678776}" type="slidenum">
              <a:rPr lang="zh-TW" altLang="en-US" smtClean="0"/>
              <a:pPr/>
              <a:t>3</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前往市場採買所須材料</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C9E741B1-9297-47CE-89D8-E58D1E678776}" type="slidenum">
              <a:rPr lang="zh-TW" altLang="en-US" smtClean="0"/>
              <a:pPr/>
              <a:t>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加入鹽巴</a:t>
            </a:r>
            <a:r>
              <a:rPr lang="en-US" altLang="zh-TW" dirty="0" smtClean="0"/>
              <a:t>.</a:t>
            </a:r>
            <a:r>
              <a:rPr lang="zh-TW" altLang="en-US" dirty="0" smtClean="0"/>
              <a:t>米酒等調味料後，將整隻雞放入鋁箔袋中用電鍋蒸煮約３小時即可完成了！</a:t>
            </a:r>
            <a:endParaRPr lang="zh-TW" altLang="en-US" dirty="0"/>
          </a:p>
        </p:txBody>
      </p:sp>
      <p:sp>
        <p:nvSpPr>
          <p:cNvPr id="4" name="投影片編號版面配置區 3"/>
          <p:cNvSpPr>
            <a:spLocks noGrp="1"/>
          </p:cNvSpPr>
          <p:nvPr>
            <p:ph type="sldNum" sz="quarter" idx="10"/>
          </p:nvPr>
        </p:nvSpPr>
        <p:spPr/>
        <p:txBody>
          <a:bodyPr/>
          <a:lstStyle/>
          <a:p>
            <a:fld id="{C9E741B1-9297-47CE-89D8-E58D1E678776}" type="slidenum">
              <a:rPr lang="zh-TW" altLang="en-US" smtClean="0"/>
              <a:pPr/>
              <a:t>5</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標題 28"/>
          <p:cNvSpPr>
            <a:spLocks noGrp="1"/>
          </p:cNvSpPr>
          <p:nvPr>
            <p:ph type="ctrTitle"/>
          </p:nvPr>
        </p:nvSpPr>
        <p:spPr>
          <a:xfrm>
            <a:off x="381000" y="4853411"/>
            <a:ext cx="8458200" cy="1222375"/>
          </a:xfrm>
        </p:spPr>
        <p:txBody>
          <a:bodyPr anchor="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16" name="日期版面配置區 15"/>
          <p:cNvSpPr>
            <a:spLocks noGrp="1"/>
          </p:cNvSpPr>
          <p:nvPr>
            <p:ph type="dt" sz="half" idx="10"/>
          </p:nvPr>
        </p:nvSpPr>
        <p:spPr/>
        <p:txBody>
          <a:bodyPr/>
          <a:lstStyle/>
          <a:p>
            <a:fld id="{2EFC8E0E-9588-431F-9052-3F9CACBA108E}" type="datetimeFigureOut">
              <a:rPr lang="zh-TW" altLang="en-US" smtClean="0"/>
              <a:pPr/>
              <a:t>2015/10/7</a:t>
            </a:fld>
            <a:endParaRPr lang="zh-TW" altLang="en-US"/>
          </a:p>
        </p:txBody>
      </p:sp>
      <p:sp>
        <p:nvSpPr>
          <p:cNvPr id="2" name="頁尾版面配置區 1"/>
          <p:cNvSpPr>
            <a:spLocks noGrp="1"/>
          </p:cNvSpPr>
          <p:nvPr>
            <p:ph type="ftr" sz="quarter" idx="11"/>
          </p:nvPr>
        </p:nvSpPr>
        <p:spPr/>
        <p:txBody>
          <a:bodyPr/>
          <a:lstStyle/>
          <a:p>
            <a:endParaRPr lang="zh-TW" altLang="en-US"/>
          </a:p>
        </p:txBody>
      </p:sp>
      <p:sp>
        <p:nvSpPr>
          <p:cNvPr id="15" name="投影片編號版面配置區 14"/>
          <p:cNvSpPr>
            <a:spLocks noGrp="1"/>
          </p:cNvSpPr>
          <p:nvPr>
            <p:ph type="sldNum" sz="quarter" idx="12"/>
          </p:nvPr>
        </p:nvSpPr>
        <p:spPr>
          <a:xfrm>
            <a:off x="8229600" y="6473952"/>
            <a:ext cx="758952" cy="246888"/>
          </a:xfrm>
        </p:spPr>
        <p:txBody>
          <a:bodyPr/>
          <a:lstStyle/>
          <a:p>
            <a:fld id="{D134D4E1-4AC1-4BD1-BA15-319E7F933392}"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EFC8E0E-9588-431F-9052-3F9CACBA108E}" type="datetimeFigureOut">
              <a:rPr lang="zh-TW" altLang="en-US" smtClean="0"/>
              <a:pPr/>
              <a:t>2015/10/7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134D4E1-4AC1-4BD1-BA15-319E7F933392}"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49276"/>
            <a:ext cx="18288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549276"/>
            <a:ext cx="62484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EFC8E0E-9588-431F-9052-3F9CACBA108E}" type="datetimeFigureOut">
              <a:rPr lang="zh-TW" altLang="en-US" smtClean="0"/>
              <a:pPr/>
              <a:t>2015/10/7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134D4E1-4AC1-4BD1-BA15-319E7F933392}"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2" name="標題 21"/>
          <p:cNvSpPr>
            <a:spLocks noGrp="1"/>
          </p:cNvSpPr>
          <p:nvPr>
            <p:ph type="title"/>
          </p:nvPr>
        </p:nvSpPr>
        <p:spPr/>
        <p:txBody>
          <a:bodyPr/>
          <a:lstStyle/>
          <a:p>
            <a:r>
              <a:rPr kumimoji="0" lang="zh-TW" altLang="en-US" smtClean="0"/>
              <a:t>按一下以編輯母片標題樣式</a:t>
            </a:r>
            <a:endParaRPr kumimoji="0" lang="en-US"/>
          </a:p>
        </p:txBody>
      </p:sp>
      <p:sp>
        <p:nvSpPr>
          <p:cNvPr id="27" name="內容版面配置區 26"/>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2EFC8E0E-9588-431F-9052-3F9CACBA108E}" type="datetimeFigureOut">
              <a:rPr lang="zh-TW" altLang="en-US" smtClean="0"/>
              <a:pPr/>
              <a:t>2015/10/7</a:t>
            </a:fld>
            <a:endParaRPr lang="zh-TW" altLang="en-US"/>
          </a:p>
        </p:txBody>
      </p:sp>
      <p:sp>
        <p:nvSpPr>
          <p:cNvPr id="19" name="頁尾版面配置區 18"/>
          <p:cNvSpPr>
            <a:spLocks noGrp="1"/>
          </p:cNvSpPr>
          <p:nvPr>
            <p:ph type="ftr" sz="quarter" idx="11"/>
          </p:nvPr>
        </p:nvSpPr>
        <p:spPr>
          <a:xfrm>
            <a:off x="3581400" y="76200"/>
            <a:ext cx="2895600" cy="288925"/>
          </a:xfrm>
        </p:spPr>
        <p:txBody>
          <a:bodyPr/>
          <a:lstStyle/>
          <a:p>
            <a:endParaRPr lang="zh-TW" altLang="en-US"/>
          </a:p>
        </p:txBody>
      </p:sp>
      <p:sp>
        <p:nvSpPr>
          <p:cNvPr id="16" name="投影片編號版面配置區 15"/>
          <p:cNvSpPr>
            <a:spLocks noGrp="1"/>
          </p:cNvSpPr>
          <p:nvPr>
            <p:ph type="sldNum" sz="quarter" idx="12"/>
          </p:nvPr>
        </p:nvSpPr>
        <p:spPr>
          <a:xfrm>
            <a:off x="8229600" y="6473952"/>
            <a:ext cx="758952" cy="246888"/>
          </a:xfrm>
        </p:spPr>
        <p:txBody>
          <a:bodyPr/>
          <a:lstStyle/>
          <a:p>
            <a:fld id="{D134D4E1-4AC1-4BD1-BA15-319E7F933392}"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字版面配置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9" name="日期版面配置區 18"/>
          <p:cNvSpPr>
            <a:spLocks noGrp="1"/>
          </p:cNvSpPr>
          <p:nvPr>
            <p:ph type="dt" sz="half" idx="10"/>
          </p:nvPr>
        </p:nvSpPr>
        <p:spPr/>
        <p:txBody>
          <a:bodyPr/>
          <a:lstStyle/>
          <a:p>
            <a:fld id="{2EFC8E0E-9588-431F-9052-3F9CACBA108E}" type="datetimeFigureOut">
              <a:rPr lang="zh-TW" altLang="en-US" smtClean="0"/>
              <a:pPr/>
              <a:t>2015/10/7</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6" name="投影片編號版面配置區 15"/>
          <p:cNvSpPr>
            <a:spLocks noGrp="1"/>
          </p:cNvSpPr>
          <p:nvPr>
            <p:ph type="sldNum" sz="quarter" idx="12"/>
          </p:nvPr>
        </p:nvSpPr>
        <p:spPr/>
        <p:txBody>
          <a:bodyPr/>
          <a:lstStyle/>
          <a:p>
            <a:fld id="{D134D4E1-4AC1-4BD1-BA15-319E7F933392}" type="slidenum">
              <a:rPr lang="zh-TW" altLang="en-US" smtClean="0"/>
              <a:pPr/>
              <a:t>‹#›</a:t>
            </a:fld>
            <a:endParaRPr lang="zh-TW" altLang="en-US"/>
          </a:p>
        </p:txBody>
      </p:sp>
      <p:sp>
        <p:nvSpPr>
          <p:cNvPr id="8" name="標題 7"/>
          <p:cNvSpPr>
            <a:spLocks noGrp="1"/>
          </p:cNvSpPr>
          <p:nvPr>
            <p:ph type="title"/>
          </p:nvPr>
        </p:nvSpPr>
        <p:spPr>
          <a:xfrm>
            <a:off x="180475" y="2947085"/>
            <a:ext cx="8686800" cy="1184825"/>
          </a:xfrm>
        </p:spPr>
        <p:txBody>
          <a:bodyPr rtlCol="0" anchor="t"/>
          <a:lstStyle>
            <a:lvl1pPr algn="r">
              <a:defRPr/>
            </a:lvl1pPr>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0" name="標題 1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4" name="內容版面配置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0"/>
          </p:nvPr>
        </p:nvSpPr>
        <p:spPr/>
        <p:txBody>
          <a:bodyPr/>
          <a:lstStyle/>
          <a:p>
            <a:fld id="{2EFC8E0E-9588-431F-9052-3F9CACBA108E}" type="datetimeFigureOut">
              <a:rPr lang="zh-TW" altLang="en-US" smtClean="0"/>
              <a:pPr/>
              <a:t>2015/10/7</a:t>
            </a:fld>
            <a:endParaRPr lang="zh-TW" altLang="en-US"/>
          </a:p>
        </p:txBody>
      </p:sp>
      <p:sp>
        <p:nvSpPr>
          <p:cNvPr id="10" name="頁尾版面配置區 9"/>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D134D4E1-4AC1-4BD1-BA15-319E7F933392}"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9" name="標題 28"/>
          <p:cNvSpPr>
            <a:spLocks noGrp="1"/>
          </p:cNvSpPr>
          <p:nvPr>
            <p:ph type="title"/>
          </p:nvPr>
        </p:nvSpPr>
        <p:spPr>
          <a:xfrm>
            <a:off x="304800" y="5410200"/>
            <a:ext cx="8610600" cy="882650"/>
          </a:xfrm>
        </p:spPr>
        <p:txBody>
          <a:bodyPr anchor="ctr"/>
          <a:lstStyle>
            <a:lvl1pPr>
              <a:defRPr/>
            </a:lvl1p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25" name="文字版面配置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內容版面配置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8" name="內容版面配置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0"/>
          </p:nvPr>
        </p:nvSpPr>
        <p:spPr/>
        <p:txBody>
          <a:bodyPr/>
          <a:lstStyle/>
          <a:p>
            <a:fld id="{2EFC8E0E-9588-431F-9052-3F9CACBA108E}" type="datetimeFigureOut">
              <a:rPr lang="zh-TW" altLang="en-US" smtClean="0"/>
              <a:pPr/>
              <a:t>2015/10/7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229600" y="6477000"/>
            <a:ext cx="762000" cy="246888"/>
          </a:xfrm>
        </p:spPr>
        <p:txBody>
          <a:bodyPr/>
          <a:lstStyle/>
          <a:p>
            <a:fld id="{D134D4E1-4AC1-4BD1-BA15-319E7F933392}" type="slidenum">
              <a:rPr lang="zh-TW" altLang="en-US" smtClean="0"/>
              <a:pPr/>
              <a:t>‹#›</a:t>
            </a:fld>
            <a:endParaRPr lang="zh-TW" altLang="en-US"/>
          </a:p>
        </p:txBody>
      </p:sp>
      <p:sp>
        <p:nvSpPr>
          <p:cNvPr id="11" name="直線接點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0" name="標題 2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2EFC8E0E-9588-431F-9052-3F9CACBA108E}" type="datetimeFigureOut">
              <a:rPr lang="zh-TW" altLang="en-US" smtClean="0"/>
              <a:pPr/>
              <a:t>2015/10/7</a:t>
            </a:fld>
            <a:endParaRPr lang="zh-TW" altLang="en-US"/>
          </a:p>
        </p:txBody>
      </p:sp>
      <p:sp>
        <p:nvSpPr>
          <p:cNvPr id="21" name="頁尾版面配置區 20"/>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134D4E1-4AC1-4BD1-BA15-319E7F933392}"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2EFC8E0E-9588-431F-9052-3F9CACBA108E}" type="datetimeFigureOut">
              <a:rPr lang="zh-TW" altLang="en-US" smtClean="0"/>
              <a:pPr/>
              <a:t>2015/10/7</a:t>
            </a:fld>
            <a:endParaRPr lang="zh-TW" altLang="en-US"/>
          </a:p>
        </p:txBody>
      </p:sp>
      <p:sp>
        <p:nvSpPr>
          <p:cNvPr id="24" name="頁尾版面配置區 23"/>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134D4E1-4AC1-4BD1-BA15-319E7F933392}"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直線接點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title"/>
          </p:nvPr>
        </p:nvSpPr>
        <p:spPr>
          <a:xfrm>
            <a:off x="457200" y="5486400"/>
            <a:ext cx="8458200" cy="520700"/>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14" name="內容版面配置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2EFC8E0E-9588-431F-9052-3F9CACBA108E}" type="datetimeFigureOut">
              <a:rPr lang="zh-TW" altLang="en-US" smtClean="0"/>
              <a:pPr/>
              <a:t>2015/10/7</a:t>
            </a:fld>
            <a:endParaRPr lang="zh-TW" altLang="en-US"/>
          </a:p>
        </p:txBody>
      </p:sp>
      <p:sp>
        <p:nvSpPr>
          <p:cNvPr id="29" name="頁尾版面配置區 28"/>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134D4E1-4AC1-4BD1-BA15-319E7F933392}"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3" name="圖片版面配置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TW" altLang="en-US" smtClean="0"/>
              <a:t>按一下圖示以新增圖片</a:t>
            </a:r>
            <a:endParaRPr kumimoji="0" lang="en-US" dirty="0"/>
          </a:p>
        </p:txBody>
      </p:sp>
      <p:sp>
        <p:nvSpPr>
          <p:cNvPr id="7" name="日期版面配置區 6"/>
          <p:cNvSpPr>
            <a:spLocks noGrp="1"/>
          </p:cNvSpPr>
          <p:nvPr>
            <p:ph type="dt" sz="half" idx="10"/>
          </p:nvPr>
        </p:nvSpPr>
        <p:spPr/>
        <p:txBody>
          <a:bodyPr/>
          <a:lstStyle/>
          <a:p>
            <a:fld id="{2EFC8E0E-9588-431F-9052-3F9CACBA108E}" type="datetimeFigureOut">
              <a:rPr lang="zh-TW" altLang="en-US" smtClean="0"/>
              <a:pPr/>
              <a:t>2015/10/7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D134D4E1-4AC1-4BD1-BA15-319E7F933392}" type="slidenum">
              <a:rPr lang="zh-TW" altLang="en-US" smtClean="0"/>
              <a:pPr/>
              <a:t>‹#›</a:t>
            </a:fld>
            <a:endParaRPr lang="zh-TW" altLang="en-US"/>
          </a:p>
        </p:txBody>
      </p:sp>
      <p:sp>
        <p:nvSpPr>
          <p:cNvPr id="17" name="標題 16"/>
          <p:cNvSpPr>
            <a:spLocks noGrp="1"/>
          </p:cNvSpPr>
          <p:nvPr>
            <p:ph type="title"/>
          </p:nvPr>
        </p:nvSpPr>
        <p:spPr>
          <a:xfrm>
            <a:off x="381000" y="4993760"/>
            <a:ext cx="5867400" cy="522288"/>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字版面配置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1" name="日期版面配置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EFC8E0E-9588-431F-9052-3F9CACBA108E}" type="datetimeFigureOut">
              <a:rPr lang="zh-TW" altLang="en-US" smtClean="0"/>
              <a:pPr/>
              <a:t>2015/10/7</a:t>
            </a:fld>
            <a:endParaRPr lang="zh-TW" altLang="en-US"/>
          </a:p>
        </p:txBody>
      </p:sp>
      <p:sp>
        <p:nvSpPr>
          <p:cNvPr id="28" name="頁尾版面配置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TW" altLang="en-US"/>
          </a:p>
        </p:txBody>
      </p:sp>
      <p:sp>
        <p:nvSpPr>
          <p:cNvPr id="5" name="投影片編號版面配置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134D4E1-4AC1-4BD1-BA15-319E7F933392}" type="slidenum">
              <a:rPr lang="zh-TW" altLang="en-US" smtClean="0"/>
              <a:pPr/>
              <a:t>‹#›</a:t>
            </a:fld>
            <a:endParaRPr lang="zh-TW" altLang="en-US"/>
          </a:p>
        </p:txBody>
      </p:sp>
      <p:sp>
        <p:nvSpPr>
          <p:cNvPr id="10" name="標題版面配置區 9"/>
          <p:cNvSpPr>
            <a:spLocks noGrp="1"/>
          </p:cNvSpPr>
          <p:nvPr>
            <p:ph type="title"/>
          </p:nvPr>
        </p:nvSpPr>
        <p:spPr>
          <a:xfrm>
            <a:off x="304800" y="457200"/>
            <a:ext cx="8686800" cy="8382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9" name="直線接點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接點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audio" Target="../media/audio1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9.gif"/><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9.gif"/><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57158" y="2071678"/>
            <a:ext cx="8458200" cy="1432340"/>
          </a:xfrm>
        </p:spPr>
        <p:txBody>
          <a:bodyPr>
            <a:normAutofit/>
          </a:bodyPr>
          <a:lstStyle/>
          <a:p>
            <a:r>
              <a:rPr lang="zh-TW" altLang="en-US" sz="8000" b="1" i="1" dirty="0" smtClean="0">
                <a:solidFill>
                  <a:srgbClr val="7030A0"/>
                </a:solidFill>
                <a:latin typeface="Garamond" pitchFamily="18" charset="0"/>
              </a:rPr>
              <a:t>我是總舖師</a:t>
            </a:r>
            <a:endParaRPr lang="zh-TW" altLang="en-US" sz="8000" b="1" i="1" dirty="0">
              <a:solidFill>
                <a:srgbClr val="7030A0"/>
              </a:solidFill>
              <a:latin typeface="Garamond" pitchFamily="18" charset="0"/>
            </a:endParaRPr>
          </a:p>
        </p:txBody>
      </p:sp>
      <p:sp>
        <p:nvSpPr>
          <p:cNvPr id="3" name="副標題 2"/>
          <p:cNvSpPr>
            <a:spLocks noGrp="1"/>
          </p:cNvSpPr>
          <p:nvPr>
            <p:ph type="subTitle" idx="1"/>
          </p:nvPr>
        </p:nvSpPr>
        <p:spPr>
          <a:xfrm>
            <a:off x="5214942" y="4786322"/>
            <a:ext cx="3071834" cy="1000132"/>
          </a:xfrm>
        </p:spPr>
        <p:txBody>
          <a:bodyPr/>
          <a:lstStyle/>
          <a:p>
            <a:r>
              <a:rPr lang="zh-TW" altLang="en-US" dirty="0" smtClean="0">
                <a:solidFill>
                  <a:srgbClr val="002060"/>
                </a:solidFill>
              </a:rPr>
              <a:t>報告人：蔡宇婕</a:t>
            </a:r>
            <a:endParaRPr lang="zh-TW" altLang="en-US" dirty="0">
              <a:solidFill>
                <a:srgbClr val="002060"/>
              </a:solidFill>
            </a:endParaRPr>
          </a:p>
        </p:txBody>
      </p:sp>
    </p:spTree>
  </p:cSld>
  <p:clrMapOvr>
    <a:masterClrMapping/>
  </p:clrMapOvr>
  <p:transition spd="med">
    <p:wedge/>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i="1" dirty="0" smtClean="0">
                <a:solidFill>
                  <a:srgbClr val="002060"/>
                </a:solidFill>
              </a:rPr>
              <a:t>肉絲拌炒三色菜</a:t>
            </a:r>
            <a:endParaRPr lang="zh-TW" altLang="en-US" sz="4800" b="1" i="1" dirty="0">
              <a:solidFill>
                <a:srgbClr val="002060"/>
              </a:solidFill>
            </a:endParaRPr>
          </a:p>
        </p:txBody>
      </p:sp>
      <p:pic>
        <p:nvPicPr>
          <p:cNvPr id="4" name="內容版面配置區 3" descr="DSC02420.JPG"/>
          <p:cNvPicPr>
            <a:picLocks noGrp="1" noChangeAspect="1"/>
          </p:cNvPicPr>
          <p:nvPr>
            <p:ph idx="1"/>
          </p:nvPr>
        </p:nvPicPr>
        <p:blipFill>
          <a:blip r:embed="rId3" cstate="print"/>
          <a:stretch>
            <a:fillRect/>
          </a:stretch>
        </p:blipFill>
        <p:spPr>
          <a:xfrm>
            <a:off x="0" y="1214422"/>
            <a:ext cx="2880785" cy="2160589"/>
          </a:xfrm>
        </p:spPr>
      </p:pic>
      <p:pic>
        <p:nvPicPr>
          <p:cNvPr id="5" name="圖片 4" descr="DSC02421.JPG"/>
          <p:cNvPicPr>
            <a:picLocks noChangeAspect="1"/>
          </p:cNvPicPr>
          <p:nvPr/>
        </p:nvPicPr>
        <p:blipFill>
          <a:blip r:embed="rId4" cstate="print"/>
          <a:stretch>
            <a:fillRect/>
          </a:stretch>
        </p:blipFill>
        <p:spPr>
          <a:xfrm>
            <a:off x="2928926" y="1214422"/>
            <a:ext cx="3190865" cy="2214578"/>
          </a:xfrm>
          <a:prstGeom prst="rect">
            <a:avLst/>
          </a:prstGeom>
        </p:spPr>
      </p:pic>
      <p:pic>
        <p:nvPicPr>
          <p:cNvPr id="6" name="圖片 5" descr="DSC02422.JPG"/>
          <p:cNvPicPr>
            <a:picLocks noChangeAspect="1"/>
          </p:cNvPicPr>
          <p:nvPr/>
        </p:nvPicPr>
        <p:blipFill>
          <a:blip r:embed="rId5" cstate="print"/>
          <a:stretch>
            <a:fillRect/>
          </a:stretch>
        </p:blipFill>
        <p:spPr>
          <a:xfrm>
            <a:off x="6143636" y="1214422"/>
            <a:ext cx="3000364" cy="2250273"/>
          </a:xfrm>
          <a:prstGeom prst="rect">
            <a:avLst/>
          </a:prstGeom>
        </p:spPr>
      </p:pic>
      <p:pic>
        <p:nvPicPr>
          <p:cNvPr id="7" name="圖片 6" descr="DSC02462.JPG"/>
          <p:cNvPicPr>
            <a:picLocks noChangeAspect="1"/>
          </p:cNvPicPr>
          <p:nvPr/>
        </p:nvPicPr>
        <p:blipFill>
          <a:blip r:embed="rId6" cstate="print"/>
          <a:stretch>
            <a:fillRect/>
          </a:stretch>
        </p:blipFill>
        <p:spPr>
          <a:xfrm>
            <a:off x="4572000" y="3643314"/>
            <a:ext cx="3809995" cy="2857496"/>
          </a:xfrm>
          <a:prstGeom prst="rect">
            <a:avLst/>
          </a:prstGeom>
        </p:spPr>
      </p:pic>
      <p:pic>
        <p:nvPicPr>
          <p:cNvPr id="8" name="內容版面配置區 3" descr="DSC02464.JPG"/>
          <p:cNvPicPr>
            <a:picLocks noChangeAspect="1"/>
          </p:cNvPicPr>
          <p:nvPr/>
        </p:nvPicPr>
        <p:blipFill>
          <a:blip r:embed="rId7" cstate="print"/>
          <a:stretch>
            <a:fillRect/>
          </a:stretch>
        </p:blipFill>
        <p:spPr>
          <a:xfrm>
            <a:off x="0" y="3643314"/>
            <a:ext cx="4429124" cy="2786082"/>
          </a:xfrm>
          <a:prstGeom prst="rect">
            <a:avLst/>
          </a:prstGeom>
        </p:spPr>
      </p:pic>
      <p:pic>
        <p:nvPicPr>
          <p:cNvPr id="7170" name="Picture 2" descr="C:\Program Files\Microsoft Office\MEDIA\OFFICE12\Bullets\BD21298_.gif"/>
          <p:cNvPicPr>
            <a:picLocks noChangeAspect="1" noChangeArrowheads="1"/>
          </p:cNvPicPr>
          <p:nvPr/>
        </p:nvPicPr>
        <p:blipFill>
          <a:blip r:embed="rId8" cstate="print"/>
          <a:srcRect/>
          <a:stretch>
            <a:fillRect/>
          </a:stretch>
        </p:blipFill>
        <p:spPr bwMode="auto">
          <a:xfrm>
            <a:off x="2714612" y="2214554"/>
            <a:ext cx="490541" cy="490541"/>
          </a:xfrm>
          <a:prstGeom prst="rect">
            <a:avLst/>
          </a:prstGeom>
          <a:noFill/>
        </p:spPr>
      </p:pic>
      <p:pic>
        <p:nvPicPr>
          <p:cNvPr id="7171" name="Picture 3" descr="C:\Program Files\Microsoft Office\MEDIA\OFFICE12\Bullets\BD21298_.gif"/>
          <p:cNvPicPr>
            <a:picLocks noChangeAspect="1" noChangeArrowheads="1"/>
          </p:cNvPicPr>
          <p:nvPr/>
        </p:nvPicPr>
        <p:blipFill>
          <a:blip r:embed="rId8" cstate="print"/>
          <a:srcRect/>
          <a:stretch>
            <a:fillRect/>
          </a:stretch>
        </p:blipFill>
        <p:spPr bwMode="auto">
          <a:xfrm>
            <a:off x="5786446" y="2357430"/>
            <a:ext cx="561979" cy="561979"/>
          </a:xfrm>
          <a:prstGeom prst="rect">
            <a:avLst/>
          </a:prstGeom>
          <a:noFill/>
        </p:spPr>
      </p:pic>
      <p:sp>
        <p:nvSpPr>
          <p:cNvPr id="7172" name="UTurnArrow"/>
          <p:cNvSpPr>
            <a:spLocks noEditPoints="1" noChangeArrowheads="1"/>
          </p:cNvSpPr>
          <p:nvPr/>
        </p:nvSpPr>
        <p:spPr bwMode="auto">
          <a:xfrm rot="5901632">
            <a:off x="8116657" y="3273619"/>
            <a:ext cx="1028701" cy="885825"/>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zh-TW" altLang="en-US"/>
          </a:p>
        </p:txBody>
      </p:sp>
      <p:pic>
        <p:nvPicPr>
          <p:cNvPr id="7173" name="Picture 5" descr="C:\Program Files\Microsoft Office\MEDIA\OFFICE12\Bullets\BD21298_.gif"/>
          <p:cNvPicPr>
            <a:picLocks noChangeAspect="1" noChangeArrowheads="1"/>
          </p:cNvPicPr>
          <p:nvPr/>
        </p:nvPicPr>
        <p:blipFill>
          <a:blip r:embed="rId8" cstate="print"/>
          <a:srcRect/>
          <a:stretch>
            <a:fillRect/>
          </a:stretch>
        </p:blipFill>
        <p:spPr bwMode="auto">
          <a:xfrm rot="10552019">
            <a:off x="4167856" y="4596492"/>
            <a:ext cx="704855" cy="704855"/>
          </a:xfrm>
          <a:prstGeom prst="rect">
            <a:avLst/>
          </a:prstGeom>
          <a:noFill/>
        </p:spPr>
      </p:pic>
    </p:spTree>
  </p:cSld>
  <p:clrMapOvr>
    <a:masterClrMapping/>
  </p:clrMapOvr>
  <p:transition>
    <p:zoom/>
    <p:sndAc>
      <p:stSnd>
        <p:snd r:embed="rId2" name="type.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i="1" dirty="0" smtClean="0">
                <a:solidFill>
                  <a:srgbClr val="7030A0"/>
                </a:solidFill>
              </a:rPr>
              <a:t>麻油炒豬拂</a:t>
            </a:r>
            <a:endParaRPr lang="zh-TW" altLang="en-US" sz="4800" b="1" i="1" dirty="0">
              <a:solidFill>
                <a:srgbClr val="7030A0"/>
              </a:solidFill>
            </a:endParaRPr>
          </a:p>
        </p:txBody>
      </p:sp>
      <p:pic>
        <p:nvPicPr>
          <p:cNvPr id="4" name="內容版面配置區 3" descr="DSC02446.JPG"/>
          <p:cNvPicPr>
            <a:picLocks noGrp="1" noChangeAspect="1"/>
          </p:cNvPicPr>
          <p:nvPr>
            <p:ph idx="1"/>
          </p:nvPr>
        </p:nvPicPr>
        <p:blipFill>
          <a:blip r:embed="rId3" cstate="print"/>
          <a:stretch>
            <a:fillRect/>
          </a:stretch>
        </p:blipFill>
        <p:spPr>
          <a:xfrm>
            <a:off x="357158" y="1500174"/>
            <a:ext cx="3357039" cy="2517779"/>
          </a:xfrm>
        </p:spPr>
      </p:pic>
      <p:pic>
        <p:nvPicPr>
          <p:cNvPr id="6" name="圖片 5" descr="DSC02449.JPG"/>
          <p:cNvPicPr>
            <a:picLocks noChangeAspect="1"/>
          </p:cNvPicPr>
          <p:nvPr/>
        </p:nvPicPr>
        <p:blipFill>
          <a:blip r:embed="rId4" cstate="print"/>
          <a:stretch>
            <a:fillRect/>
          </a:stretch>
        </p:blipFill>
        <p:spPr>
          <a:xfrm>
            <a:off x="4786314" y="1571612"/>
            <a:ext cx="3238491" cy="2428868"/>
          </a:xfrm>
          <a:prstGeom prst="rect">
            <a:avLst/>
          </a:prstGeom>
        </p:spPr>
      </p:pic>
      <p:pic>
        <p:nvPicPr>
          <p:cNvPr id="7" name="圖片 6" descr="DSC02451.JPG"/>
          <p:cNvPicPr>
            <a:picLocks noChangeAspect="1"/>
          </p:cNvPicPr>
          <p:nvPr/>
        </p:nvPicPr>
        <p:blipFill>
          <a:blip r:embed="rId5" cstate="print"/>
          <a:stretch>
            <a:fillRect/>
          </a:stretch>
        </p:blipFill>
        <p:spPr>
          <a:xfrm>
            <a:off x="2714612" y="4214818"/>
            <a:ext cx="3524243" cy="2643182"/>
          </a:xfrm>
          <a:prstGeom prst="rect">
            <a:avLst/>
          </a:prstGeom>
        </p:spPr>
      </p:pic>
      <p:pic>
        <p:nvPicPr>
          <p:cNvPr id="11267" name="Picture 3" descr="C:\Program Files\Microsoft Office\MEDIA\OFFICE12\Bullets\BD21298_.gif"/>
          <p:cNvPicPr>
            <a:picLocks noChangeAspect="1" noChangeArrowheads="1"/>
          </p:cNvPicPr>
          <p:nvPr/>
        </p:nvPicPr>
        <p:blipFill>
          <a:blip r:embed="rId6" cstate="print"/>
          <a:srcRect/>
          <a:stretch>
            <a:fillRect/>
          </a:stretch>
        </p:blipFill>
        <p:spPr bwMode="auto">
          <a:xfrm flipV="1">
            <a:off x="4000496" y="2571744"/>
            <a:ext cx="776293" cy="776293"/>
          </a:xfrm>
          <a:prstGeom prst="rect">
            <a:avLst/>
          </a:prstGeom>
          <a:noFill/>
        </p:spPr>
      </p:pic>
      <p:sp>
        <p:nvSpPr>
          <p:cNvPr id="11268" name="UTurnArrow"/>
          <p:cNvSpPr>
            <a:spLocks noEditPoints="1" noChangeArrowheads="1"/>
          </p:cNvSpPr>
          <p:nvPr/>
        </p:nvSpPr>
        <p:spPr bwMode="auto">
          <a:xfrm rot="5400000">
            <a:off x="7843016" y="3748240"/>
            <a:ext cx="1028701" cy="814387"/>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zh-TW" altLang="en-US"/>
          </a:p>
        </p:txBody>
      </p:sp>
      <p:pic>
        <p:nvPicPr>
          <p:cNvPr id="11270" name="Picture 6" descr="https://sp.yimg.com/ib/th?id=OIP.M139d6a856a1bb1e076766232bb2a0d5co0&amp;pid=15.1&amp;H=172&amp;W=160&amp;P=0"/>
          <p:cNvPicPr>
            <a:picLocks noChangeAspect="1" noChangeArrowheads="1"/>
          </p:cNvPicPr>
          <p:nvPr/>
        </p:nvPicPr>
        <p:blipFill>
          <a:blip r:embed="rId7" cstate="print"/>
          <a:srcRect/>
          <a:stretch>
            <a:fillRect/>
          </a:stretch>
        </p:blipFill>
        <p:spPr bwMode="auto">
          <a:xfrm>
            <a:off x="6429388" y="4786322"/>
            <a:ext cx="1919755" cy="2071678"/>
          </a:xfrm>
          <a:prstGeom prst="rect">
            <a:avLst/>
          </a:prstGeom>
          <a:noFill/>
        </p:spPr>
      </p:pic>
    </p:spTree>
  </p:cSld>
  <p:clrMapOvr>
    <a:masterClrMapping/>
  </p:clrMapOvr>
  <p:transition>
    <p:strips dir="rd"/>
    <p:sndAc>
      <p:stSnd>
        <p:snd r:embed="rId2" name="cashreg.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i="1" dirty="0" smtClean="0">
                <a:solidFill>
                  <a:srgbClr val="7030A0"/>
                </a:solidFill>
              </a:rPr>
              <a:t>芋頭西米露</a:t>
            </a:r>
            <a:endParaRPr lang="zh-TW" altLang="en-US" sz="4800" b="1" i="1" dirty="0">
              <a:solidFill>
                <a:srgbClr val="7030A0"/>
              </a:solidFill>
            </a:endParaRPr>
          </a:p>
        </p:txBody>
      </p:sp>
      <p:pic>
        <p:nvPicPr>
          <p:cNvPr id="4" name="內容版面配置區 3" descr="DSC02439.JPG"/>
          <p:cNvPicPr>
            <a:picLocks noGrp="1" noChangeAspect="1"/>
          </p:cNvPicPr>
          <p:nvPr>
            <p:ph idx="1"/>
          </p:nvPr>
        </p:nvPicPr>
        <p:blipFill>
          <a:blip r:embed="rId3" cstate="print"/>
          <a:stretch>
            <a:fillRect/>
          </a:stretch>
        </p:blipFill>
        <p:spPr>
          <a:xfrm>
            <a:off x="0" y="1357299"/>
            <a:ext cx="3714744" cy="2214578"/>
          </a:xfrm>
        </p:spPr>
      </p:pic>
      <p:pic>
        <p:nvPicPr>
          <p:cNvPr id="5" name="圖片 4" descr="DSC02442.JPG"/>
          <p:cNvPicPr>
            <a:picLocks noChangeAspect="1"/>
          </p:cNvPicPr>
          <p:nvPr/>
        </p:nvPicPr>
        <p:blipFill>
          <a:blip r:embed="rId4" cstate="print"/>
          <a:stretch>
            <a:fillRect/>
          </a:stretch>
        </p:blipFill>
        <p:spPr>
          <a:xfrm>
            <a:off x="4357686" y="1357298"/>
            <a:ext cx="3905246" cy="2428892"/>
          </a:xfrm>
          <a:prstGeom prst="rect">
            <a:avLst/>
          </a:prstGeom>
        </p:spPr>
      </p:pic>
      <p:pic>
        <p:nvPicPr>
          <p:cNvPr id="6" name="圖片 5" descr="DSC02443.JPG"/>
          <p:cNvPicPr>
            <a:picLocks noChangeAspect="1"/>
          </p:cNvPicPr>
          <p:nvPr/>
        </p:nvPicPr>
        <p:blipFill>
          <a:blip r:embed="rId5" cstate="print"/>
          <a:stretch>
            <a:fillRect/>
          </a:stretch>
        </p:blipFill>
        <p:spPr>
          <a:xfrm>
            <a:off x="857224" y="4214818"/>
            <a:ext cx="3714744" cy="2428868"/>
          </a:xfrm>
          <a:prstGeom prst="rect">
            <a:avLst/>
          </a:prstGeom>
        </p:spPr>
      </p:pic>
      <p:pic>
        <p:nvPicPr>
          <p:cNvPr id="8194" name="Picture 2" descr="C:\Program Files\Microsoft Office\MEDIA\OFFICE12\Bullets\BD21298_.gif"/>
          <p:cNvPicPr>
            <a:picLocks noChangeAspect="1" noChangeArrowheads="1"/>
          </p:cNvPicPr>
          <p:nvPr/>
        </p:nvPicPr>
        <p:blipFill>
          <a:blip r:embed="rId6" cstate="print"/>
          <a:srcRect/>
          <a:stretch>
            <a:fillRect/>
          </a:stretch>
        </p:blipFill>
        <p:spPr bwMode="auto">
          <a:xfrm>
            <a:off x="3786182" y="2357430"/>
            <a:ext cx="561979" cy="561979"/>
          </a:xfrm>
          <a:prstGeom prst="rect">
            <a:avLst/>
          </a:prstGeom>
          <a:noFill/>
        </p:spPr>
      </p:pic>
      <p:sp>
        <p:nvSpPr>
          <p:cNvPr id="8195" name="UTurnArrow"/>
          <p:cNvSpPr>
            <a:spLocks noEditPoints="1" noChangeArrowheads="1"/>
          </p:cNvSpPr>
          <p:nvPr/>
        </p:nvSpPr>
        <p:spPr bwMode="auto">
          <a:xfrm rot="6350015">
            <a:off x="7961769" y="3052195"/>
            <a:ext cx="1131189" cy="961102"/>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zh-TW" altLang="en-US"/>
          </a:p>
        </p:txBody>
      </p:sp>
      <p:pic>
        <p:nvPicPr>
          <p:cNvPr id="8196" name="Picture 4" descr="C:\Program Files\Microsoft Office\MEDIA\OFFICE12\Bullets\BD21298_.gif"/>
          <p:cNvPicPr>
            <a:picLocks noChangeAspect="1" noChangeArrowheads="1"/>
          </p:cNvPicPr>
          <p:nvPr/>
        </p:nvPicPr>
        <p:blipFill>
          <a:blip r:embed="rId6" cstate="print"/>
          <a:srcRect/>
          <a:stretch>
            <a:fillRect/>
          </a:stretch>
        </p:blipFill>
        <p:spPr bwMode="auto">
          <a:xfrm rot="11356729">
            <a:off x="5036966" y="5036974"/>
            <a:ext cx="490541" cy="490541"/>
          </a:xfrm>
          <a:prstGeom prst="rect">
            <a:avLst/>
          </a:prstGeom>
          <a:noFill/>
        </p:spPr>
      </p:pic>
      <p:pic>
        <p:nvPicPr>
          <p:cNvPr id="11" name="內容版面配置區 3" descr="DSC02444.JPG"/>
          <p:cNvPicPr>
            <a:picLocks noChangeAspect="1"/>
          </p:cNvPicPr>
          <p:nvPr/>
        </p:nvPicPr>
        <p:blipFill>
          <a:blip r:embed="rId7" cstate="print"/>
          <a:stretch>
            <a:fillRect/>
          </a:stretch>
        </p:blipFill>
        <p:spPr>
          <a:xfrm>
            <a:off x="4857752" y="4143380"/>
            <a:ext cx="3344332" cy="2508249"/>
          </a:xfrm>
          <a:prstGeom prst="rect">
            <a:avLst/>
          </a:prstGeom>
        </p:spPr>
      </p:pic>
    </p:spTree>
  </p:cSld>
  <p:clrMapOvr>
    <a:masterClrMapping/>
  </p:clrMapOvr>
  <p:transition>
    <p:wedge/>
    <p:sndAc>
      <p:stSnd>
        <p:snd r:embed="rId2" name="suction.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i="1" dirty="0" smtClean="0">
                <a:solidFill>
                  <a:srgbClr val="7030A0"/>
                </a:solidFill>
              </a:rPr>
              <a:t>芋頭西米露</a:t>
            </a:r>
            <a:endParaRPr lang="zh-TW" altLang="en-US" sz="4800" dirty="0"/>
          </a:p>
        </p:txBody>
      </p:sp>
      <p:pic>
        <p:nvPicPr>
          <p:cNvPr id="6" name="圖片 5" descr="DSC02450.JPG"/>
          <p:cNvPicPr>
            <a:picLocks noChangeAspect="1"/>
          </p:cNvPicPr>
          <p:nvPr/>
        </p:nvPicPr>
        <p:blipFill>
          <a:blip r:embed="rId3" cstate="print"/>
          <a:stretch>
            <a:fillRect/>
          </a:stretch>
        </p:blipFill>
        <p:spPr>
          <a:xfrm>
            <a:off x="5072066" y="1285860"/>
            <a:ext cx="3500462" cy="2571768"/>
          </a:xfrm>
          <a:prstGeom prst="rect">
            <a:avLst/>
          </a:prstGeom>
        </p:spPr>
      </p:pic>
      <p:pic>
        <p:nvPicPr>
          <p:cNvPr id="7" name="圖片 6" descr="DSC02452.JPG"/>
          <p:cNvPicPr>
            <a:picLocks noChangeAspect="1"/>
          </p:cNvPicPr>
          <p:nvPr/>
        </p:nvPicPr>
        <p:blipFill>
          <a:blip r:embed="rId4" cstate="print"/>
          <a:stretch>
            <a:fillRect/>
          </a:stretch>
        </p:blipFill>
        <p:spPr>
          <a:xfrm>
            <a:off x="5072066" y="4000504"/>
            <a:ext cx="3500462" cy="2643206"/>
          </a:xfrm>
          <a:prstGeom prst="rect">
            <a:avLst/>
          </a:prstGeom>
        </p:spPr>
      </p:pic>
      <p:pic>
        <p:nvPicPr>
          <p:cNvPr id="12" name="內容版面配置區 11" descr="DSC02447.JPG"/>
          <p:cNvPicPr>
            <a:picLocks noGrp="1" noChangeAspect="1"/>
          </p:cNvPicPr>
          <p:nvPr>
            <p:ph idx="1"/>
          </p:nvPr>
        </p:nvPicPr>
        <p:blipFill>
          <a:blip r:embed="rId5" cstate="print"/>
          <a:stretch>
            <a:fillRect/>
          </a:stretch>
        </p:blipFill>
        <p:spPr>
          <a:xfrm>
            <a:off x="285720" y="1285860"/>
            <a:ext cx="4201588" cy="2571768"/>
          </a:xfrm>
          <a:prstGeom prst="rect">
            <a:avLst/>
          </a:prstGeom>
        </p:spPr>
      </p:pic>
      <p:pic>
        <p:nvPicPr>
          <p:cNvPr id="13" name="內容版面配置區 3" descr="DSC02453.JPG"/>
          <p:cNvPicPr>
            <a:picLocks noChangeAspect="1"/>
          </p:cNvPicPr>
          <p:nvPr/>
        </p:nvPicPr>
        <p:blipFill>
          <a:blip r:embed="rId6" cstate="print"/>
          <a:stretch>
            <a:fillRect/>
          </a:stretch>
        </p:blipFill>
        <p:spPr>
          <a:xfrm>
            <a:off x="285720" y="4000504"/>
            <a:ext cx="4071966" cy="2660679"/>
          </a:xfrm>
          <a:prstGeom prst="rect">
            <a:avLst/>
          </a:prstGeom>
        </p:spPr>
      </p:pic>
      <p:pic>
        <p:nvPicPr>
          <p:cNvPr id="10242" name="Picture 2" descr="C:\Program Files\Microsoft Office\MEDIA\OFFICE12\Bullets\BD21298_.gif"/>
          <p:cNvPicPr>
            <a:picLocks noChangeAspect="1" noChangeArrowheads="1"/>
          </p:cNvPicPr>
          <p:nvPr/>
        </p:nvPicPr>
        <p:blipFill>
          <a:blip r:embed="rId7" cstate="print"/>
          <a:srcRect/>
          <a:stretch>
            <a:fillRect/>
          </a:stretch>
        </p:blipFill>
        <p:spPr bwMode="auto">
          <a:xfrm>
            <a:off x="4500562" y="2857496"/>
            <a:ext cx="571504" cy="633416"/>
          </a:xfrm>
          <a:prstGeom prst="rect">
            <a:avLst/>
          </a:prstGeom>
          <a:noFill/>
        </p:spPr>
      </p:pic>
      <p:sp>
        <p:nvSpPr>
          <p:cNvPr id="10243" name="UTurnArrow"/>
          <p:cNvSpPr>
            <a:spLocks noEditPoints="1" noChangeArrowheads="1"/>
          </p:cNvSpPr>
          <p:nvPr/>
        </p:nvSpPr>
        <p:spPr bwMode="auto">
          <a:xfrm rot="5400000">
            <a:off x="7893867" y="3607595"/>
            <a:ext cx="1100139" cy="1028701"/>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zh-TW" altLang="en-US"/>
          </a:p>
        </p:txBody>
      </p:sp>
      <p:pic>
        <p:nvPicPr>
          <p:cNvPr id="10244" name="Picture 4" descr="C:\Program Files\Microsoft Office\MEDIA\OFFICE12\Bullets\BD21298_.gif"/>
          <p:cNvPicPr>
            <a:picLocks noChangeAspect="1" noChangeArrowheads="1"/>
          </p:cNvPicPr>
          <p:nvPr/>
        </p:nvPicPr>
        <p:blipFill>
          <a:blip r:embed="rId7" cstate="print"/>
          <a:srcRect/>
          <a:stretch>
            <a:fillRect/>
          </a:stretch>
        </p:blipFill>
        <p:spPr bwMode="auto">
          <a:xfrm rot="10800000">
            <a:off x="4357685" y="4857759"/>
            <a:ext cx="642941" cy="785817"/>
          </a:xfrm>
          <a:prstGeom prst="rect">
            <a:avLst/>
          </a:prstGeom>
          <a:noFill/>
        </p:spPr>
      </p:pic>
    </p:spTree>
  </p:cSld>
  <p:clrMapOvr>
    <a:masterClrMapping/>
  </p:clrMapOvr>
  <p:transition>
    <p:wheel spokes="1"/>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i="1" dirty="0" smtClean="0">
                <a:solidFill>
                  <a:srgbClr val="7030A0"/>
                </a:solidFill>
              </a:rPr>
              <a:t>芋頭西米露</a:t>
            </a:r>
            <a:endParaRPr lang="zh-TW" altLang="en-US" sz="4800" dirty="0"/>
          </a:p>
        </p:txBody>
      </p:sp>
      <p:pic>
        <p:nvPicPr>
          <p:cNvPr id="4" name="內容版面配置區 3" descr="DSC02455.JPG"/>
          <p:cNvPicPr>
            <a:picLocks noGrp="1" noChangeAspect="1"/>
          </p:cNvPicPr>
          <p:nvPr>
            <p:ph idx="1"/>
          </p:nvPr>
        </p:nvPicPr>
        <p:blipFill>
          <a:blip r:embed="rId3" cstate="print"/>
          <a:stretch>
            <a:fillRect/>
          </a:stretch>
        </p:blipFill>
        <p:spPr>
          <a:xfrm>
            <a:off x="500034" y="1571612"/>
            <a:ext cx="3786214" cy="3071834"/>
          </a:xfrm>
        </p:spPr>
      </p:pic>
      <p:pic>
        <p:nvPicPr>
          <p:cNvPr id="5" name="圖片 4" descr="DSC02456.JPG"/>
          <p:cNvPicPr>
            <a:picLocks noChangeAspect="1"/>
          </p:cNvPicPr>
          <p:nvPr/>
        </p:nvPicPr>
        <p:blipFill>
          <a:blip r:embed="rId4" cstate="print"/>
          <a:stretch>
            <a:fillRect/>
          </a:stretch>
        </p:blipFill>
        <p:spPr>
          <a:xfrm>
            <a:off x="4643438" y="2643182"/>
            <a:ext cx="4500562" cy="3786190"/>
          </a:xfrm>
          <a:prstGeom prst="rect">
            <a:avLst/>
          </a:prstGeom>
        </p:spPr>
      </p:pic>
      <p:pic>
        <p:nvPicPr>
          <p:cNvPr id="9218" name="Picture 2" descr="C:\Program Files\Microsoft Office\MEDIA\OFFICE12\Bullets\BD21298_.gif"/>
          <p:cNvPicPr>
            <a:picLocks noChangeAspect="1" noChangeArrowheads="1"/>
          </p:cNvPicPr>
          <p:nvPr/>
        </p:nvPicPr>
        <p:blipFill>
          <a:blip r:embed="rId5" cstate="print"/>
          <a:srcRect/>
          <a:stretch>
            <a:fillRect/>
          </a:stretch>
        </p:blipFill>
        <p:spPr bwMode="auto">
          <a:xfrm>
            <a:off x="4143372" y="3500438"/>
            <a:ext cx="633416" cy="633416"/>
          </a:xfrm>
          <a:prstGeom prst="rect">
            <a:avLst/>
          </a:prstGeom>
          <a:noFill/>
        </p:spPr>
      </p:pic>
    </p:spTree>
  </p:cSld>
  <p:clrMapOvr>
    <a:masterClrMapping/>
  </p:clrMapOvr>
  <p:transition>
    <p:plus/>
    <p:sndAc>
      <p:stSnd>
        <p:snd r:embed="rId2" name="push.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i="1" dirty="0" smtClean="0">
                <a:solidFill>
                  <a:srgbClr val="00B050"/>
                </a:solidFill>
              </a:rPr>
              <a:t>完成了</a:t>
            </a:r>
            <a:endParaRPr lang="zh-TW" altLang="en-US" sz="4800" b="1" i="1" dirty="0">
              <a:solidFill>
                <a:srgbClr val="00B050"/>
              </a:solidFill>
            </a:endParaRPr>
          </a:p>
        </p:txBody>
      </p:sp>
      <p:pic>
        <p:nvPicPr>
          <p:cNvPr id="4" name="內容版面配置區 3" descr="DSC02465.JPG"/>
          <p:cNvPicPr>
            <a:picLocks noGrp="1" noChangeAspect="1"/>
          </p:cNvPicPr>
          <p:nvPr>
            <p:ph idx="1"/>
          </p:nvPr>
        </p:nvPicPr>
        <p:blipFill>
          <a:blip r:embed="rId3" cstate="print"/>
          <a:stretch>
            <a:fillRect/>
          </a:stretch>
        </p:blipFill>
        <p:spPr>
          <a:xfrm>
            <a:off x="357158" y="1285860"/>
            <a:ext cx="3643338" cy="2625323"/>
          </a:xfrm>
        </p:spPr>
      </p:pic>
      <p:pic>
        <p:nvPicPr>
          <p:cNvPr id="5" name="圖片 4" descr="DSC02468.JPG"/>
          <p:cNvPicPr>
            <a:picLocks noChangeAspect="1"/>
          </p:cNvPicPr>
          <p:nvPr/>
        </p:nvPicPr>
        <p:blipFill>
          <a:blip r:embed="rId4" cstate="print"/>
          <a:stretch>
            <a:fillRect/>
          </a:stretch>
        </p:blipFill>
        <p:spPr>
          <a:xfrm>
            <a:off x="214282" y="4000504"/>
            <a:ext cx="4000528" cy="2643206"/>
          </a:xfrm>
          <a:prstGeom prst="rect">
            <a:avLst/>
          </a:prstGeom>
        </p:spPr>
      </p:pic>
      <p:pic>
        <p:nvPicPr>
          <p:cNvPr id="6" name="圖片 5" descr="DSC02471.JPG"/>
          <p:cNvPicPr>
            <a:picLocks noChangeAspect="1"/>
          </p:cNvPicPr>
          <p:nvPr/>
        </p:nvPicPr>
        <p:blipFill>
          <a:blip r:embed="rId5" cstate="print"/>
          <a:stretch>
            <a:fillRect/>
          </a:stretch>
        </p:blipFill>
        <p:spPr>
          <a:xfrm>
            <a:off x="4214810" y="1357298"/>
            <a:ext cx="4000528" cy="2571768"/>
          </a:xfrm>
          <a:prstGeom prst="rect">
            <a:avLst/>
          </a:prstGeom>
        </p:spPr>
      </p:pic>
      <p:pic>
        <p:nvPicPr>
          <p:cNvPr id="15362" name="Picture 2" descr="https://sp.yimg.com/ib/th?id=OIP.Mec2a95ebdc1d69238cbc4d2950dd0191o0&amp;pid=15.1&amp;H=221&amp;W=160&amp;P=0"/>
          <p:cNvPicPr>
            <a:picLocks noChangeAspect="1" noChangeArrowheads="1"/>
          </p:cNvPicPr>
          <p:nvPr/>
        </p:nvPicPr>
        <p:blipFill>
          <a:blip r:embed="rId6" cstate="print"/>
          <a:srcRect/>
          <a:stretch>
            <a:fillRect/>
          </a:stretch>
        </p:blipFill>
        <p:spPr bwMode="auto">
          <a:xfrm rot="760211">
            <a:off x="5617207" y="4113576"/>
            <a:ext cx="1860217" cy="2571728"/>
          </a:xfrm>
          <a:prstGeom prst="rect">
            <a:avLst/>
          </a:prstGeom>
          <a:noFill/>
        </p:spPr>
      </p:pic>
    </p:spTree>
  </p:cSld>
  <p:clrMapOvr>
    <a:masterClrMapping/>
  </p:clrMapOvr>
  <p:transition>
    <p:split/>
    <p:sndAc>
      <p:stSnd>
        <p:snd r:embed="rId2"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251520" y="0"/>
            <a:ext cx="5472608" cy="1440160"/>
          </a:xfrm>
        </p:spPr>
        <p:txBody>
          <a:bodyPr vert="horz">
            <a:normAutofit fontScale="90000"/>
          </a:bodyPr>
          <a:lstStyle/>
          <a:p>
            <a:r>
              <a:rPr lang="zh-TW" altLang="en-US" sz="9600" b="1" i="1" dirty="0" smtClean="0">
                <a:solidFill>
                  <a:srgbClr val="0070C0"/>
                </a:solidFill>
              </a:rPr>
              <a:t>心得</a:t>
            </a:r>
            <a:endParaRPr lang="zh-TW" altLang="en-US" sz="9600" b="1" i="1" dirty="0">
              <a:solidFill>
                <a:srgbClr val="0070C0"/>
              </a:solidFill>
            </a:endParaRPr>
          </a:p>
        </p:txBody>
      </p:sp>
      <p:sp>
        <p:nvSpPr>
          <p:cNvPr id="3" name="直排文字版面配置區 2"/>
          <p:cNvSpPr>
            <a:spLocks noGrp="1"/>
          </p:cNvSpPr>
          <p:nvPr>
            <p:ph type="body" orient="vert" idx="1"/>
          </p:nvPr>
        </p:nvSpPr>
        <p:spPr>
          <a:xfrm>
            <a:off x="0" y="1817440"/>
            <a:ext cx="8820472" cy="5040560"/>
          </a:xfrm>
        </p:spPr>
        <p:txBody>
          <a:bodyPr vert="horz">
            <a:noAutofit/>
          </a:bodyPr>
          <a:lstStyle/>
          <a:p>
            <a:r>
              <a:rPr lang="zh-TW" altLang="en-US" sz="4000" dirty="0" smtClean="0"/>
              <a:t>這一次的麥哲倫圓夢計劃</a:t>
            </a:r>
            <a:r>
              <a:rPr lang="en-US" altLang="zh-TW" sz="4000" dirty="0" smtClean="0"/>
              <a:t>,</a:t>
            </a:r>
            <a:r>
              <a:rPr lang="zh-TW" altLang="en-US" sz="4000" dirty="0" smtClean="0"/>
              <a:t>我選擇了完成「我是總舖師」這個創舉</a:t>
            </a:r>
            <a:r>
              <a:rPr lang="en-US" altLang="zh-TW" sz="4000" dirty="0" smtClean="0"/>
              <a:t>,</a:t>
            </a:r>
            <a:r>
              <a:rPr lang="zh-TW" altLang="en-US" sz="4000" dirty="0" smtClean="0"/>
              <a:t>在這次的圓夢過程中</a:t>
            </a:r>
            <a:r>
              <a:rPr lang="en-US" altLang="zh-TW" sz="4000" dirty="0" smtClean="0"/>
              <a:t>,</a:t>
            </a:r>
            <a:r>
              <a:rPr lang="zh-TW" altLang="en-US" sz="4000" dirty="0" smtClean="0"/>
              <a:t>我向丫嬤學習到許多關於做菜的技巧和許多好吃的菜餚讓我獲益良多</a:t>
            </a:r>
            <a:r>
              <a:rPr lang="en-US" altLang="zh-TW" sz="4000" dirty="0" smtClean="0"/>
              <a:t>,</a:t>
            </a:r>
            <a:r>
              <a:rPr lang="zh-TW" altLang="en-US" sz="4000" dirty="0" smtClean="0"/>
              <a:t>在不久的將來我相信我會成為像阿基師一樣厲害的大廚！</a:t>
            </a:r>
            <a:endParaRPr lang="zh-TW" altLang="en-US" sz="4000" dirty="0"/>
          </a:p>
        </p:txBody>
      </p:sp>
    </p:spTree>
  </p:cSld>
  <p:clrMapOvr>
    <a:masterClrMapping/>
  </p:clrMapOvr>
  <p:transition spd="med">
    <p:sndAc>
      <p:stSnd>
        <p:snd r:embed="rId2" name="push.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4282" y="2357430"/>
            <a:ext cx="8686800" cy="1912818"/>
          </a:xfrm>
        </p:spPr>
        <p:txBody>
          <a:bodyPr>
            <a:normAutofit/>
          </a:bodyPr>
          <a:lstStyle/>
          <a:p>
            <a:pPr algn="ctr"/>
            <a:r>
              <a:rPr lang="zh-TW" altLang="en-US" sz="7200" b="1" dirty="0" smtClean="0"/>
              <a:t>謝謝觀賞</a:t>
            </a:r>
            <a:endParaRPr lang="zh-TW" altLang="en-US" sz="7200" b="1" dirty="0"/>
          </a:p>
        </p:txBody>
      </p:sp>
      <p:pic>
        <p:nvPicPr>
          <p:cNvPr id="12292" name="Picture 4" descr="https://sp.yimg.com/ib/th?id=OIP.Me2ecb89444c11f2a24585de52eab2a04o0&amp;pid=15.1&amp;H=138&amp;W=160&amp;P=0"/>
          <p:cNvPicPr>
            <a:picLocks noChangeAspect="1" noChangeArrowheads="1"/>
          </p:cNvPicPr>
          <p:nvPr/>
        </p:nvPicPr>
        <p:blipFill>
          <a:blip r:embed="rId3" cstate="print"/>
          <a:srcRect/>
          <a:stretch>
            <a:fillRect/>
          </a:stretch>
        </p:blipFill>
        <p:spPr bwMode="auto">
          <a:xfrm>
            <a:off x="6138776" y="4071942"/>
            <a:ext cx="2619215" cy="2272489"/>
          </a:xfrm>
          <a:prstGeom prst="rect">
            <a:avLst/>
          </a:prstGeom>
          <a:noFill/>
        </p:spPr>
      </p:pic>
    </p:spTree>
  </p:cSld>
  <p:clrMapOvr>
    <a:masterClrMapping/>
  </p:clrMapOvr>
  <p:transition spd="med">
    <p:dissolve/>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800" b="1" i="1" dirty="0" smtClean="0">
                <a:solidFill>
                  <a:srgbClr val="002060"/>
                </a:solidFill>
              </a:rPr>
              <a:t>動機</a:t>
            </a:r>
            <a:endParaRPr lang="zh-TW" altLang="en-US" sz="4800" b="1" i="1" dirty="0">
              <a:solidFill>
                <a:srgbClr val="002060"/>
              </a:solidFill>
            </a:endParaRPr>
          </a:p>
        </p:txBody>
      </p:sp>
      <p:sp>
        <p:nvSpPr>
          <p:cNvPr id="3" name="內容版面配置區 2"/>
          <p:cNvSpPr>
            <a:spLocks noGrp="1"/>
          </p:cNvSpPr>
          <p:nvPr>
            <p:ph idx="1"/>
          </p:nvPr>
        </p:nvSpPr>
        <p:spPr/>
        <p:txBody>
          <a:bodyPr/>
          <a:lstStyle/>
          <a:p>
            <a:pPr algn="just">
              <a:buNone/>
            </a:pPr>
            <a:r>
              <a:rPr lang="zh-TW" altLang="en-US" dirty="0" smtClean="0"/>
              <a:t>　</a:t>
            </a:r>
            <a:r>
              <a:rPr lang="zh-TW" altLang="en-US" sz="4000" dirty="0" smtClean="0"/>
              <a:t>這次的麥哲倫圓夢計劃，我選擇了這個主題的原因是想要跟丫嬤學習做菜的技巧。體會一下在廚房做菜時的辛勞，以後就可以幫助丫嬤做菜，同時也是為了慶祝即將到來的父親節，做一桌好料的菜餚慰勞一下辛苦了一整年的爸爸和丫公。</a:t>
            </a:r>
            <a:endParaRPr lang="en-US" altLang="zh-TW" sz="4000" dirty="0" smtClean="0"/>
          </a:p>
          <a:p>
            <a:endParaRPr lang="zh-TW" altLang="en-US" dirty="0"/>
          </a:p>
        </p:txBody>
      </p:sp>
    </p:spTree>
  </p:cSld>
  <p:clrMapOvr>
    <a:masterClrMapping/>
  </p:clrMapOvr>
  <p:transition>
    <p:wipe/>
    <p:sndAc>
      <p:stSnd>
        <p:snd r:embed="rId2" name="laser.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285728"/>
            <a:ext cx="8686800" cy="838200"/>
          </a:xfrm>
        </p:spPr>
        <p:txBody>
          <a:bodyPr>
            <a:normAutofit/>
          </a:bodyPr>
          <a:lstStyle/>
          <a:p>
            <a:pPr algn="ctr"/>
            <a:r>
              <a:rPr lang="zh-TW" altLang="en-US" sz="4800" b="1" i="1" dirty="0" smtClean="0"/>
              <a:t>目錄</a:t>
            </a:r>
            <a:endParaRPr lang="zh-TW" altLang="en-US" sz="4800" b="1" i="1" dirty="0"/>
          </a:p>
        </p:txBody>
      </p:sp>
      <p:sp>
        <p:nvSpPr>
          <p:cNvPr id="3" name="內容版面配置區 2"/>
          <p:cNvSpPr>
            <a:spLocks noGrp="1"/>
          </p:cNvSpPr>
          <p:nvPr>
            <p:ph idx="1"/>
          </p:nvPr>
        </p:nvSpPr>
        <p:spPr>
          <a:xfrm>
            <a:off x="304800" y="928670"/>
            <a:ext cx="8686800" cy="5786478"/>
          </a:xfrm>
        </p:spPr>
        <p:txBody>
          <a:bodyPr>
            <a:noAutofit/>
          </a:bodyPr>
          <a:lstStyle/>
          <a:p>
            <a:r>
              <a:rPr lang="en-US" altLang="zh-TW" dirty="0" smtClean="0"/>
              <a:t>1.</a:t>
            </a:r>
            <a:r>
              <a:rPr lang="zh-TW" altLang="en-US" dirty="0" smtClean="0"/>
              <a:t>事前準備</a:t>
            </a:r>
            <a:endParaRPr lang="en-US" altLang="zh-TW" dirty="0" smtClean="0"/>
          </a:p>
          <a:p>
            <a:r>
              <a:rPr lang="en-US" altLang="zh-TW" dirty="0" smtClean="0"/>
              <a:t>2.</a:t>
            </a:r>
            <a:r>
              <a:rPr lang="zh-TW" altLang="en-US" dirty="0" smtClean="0"/>
              <a:t>藥燉土雞</a:t>
            </a:r>
            <a:endParaRPr lang="en-US" altLang="zh-TW" dirty="0" smtClean="0"/>
          </a:p>
          <a:p>
            <a:r>
              <a:rPr lang="en-US" altLang="zh-TW" dirty="0" smtClean="0"/>
              <a:t>3.</a:t>
            </a:r>
            <a:r>
              <a:rPr lang="zh-TW" altLang="en-US" dirty="0" smtClean="0">
                <a:solidFill>
                  <a:schemeClr val="tx1"/>
                </a:solidFill>
                <a:latin typeface="Cambria Math" pitchFamily="18" charset="0"/>
              </a:rPr>
              <a:t>肉羹湯</a:t>
            </a:r>
            <a:endParaRPr lang="en-US" altLang="zh-TW" dirty="0" smtClean="0">
              <a:solidFill>
                <a:schemeClr val="tx1"/>
              </a:solidFill>
              <a:latin typeface="Cambria Math" pitchFamily="18" charset="0"/>
              <a:ea typeface="Cambria Math" pitchFamily="18" charset="0"/>
            </a:endParaRPr>
          </a:p>
          <a:p>
            <a:r>
              <a:rPr lang="en-US" altLang="zh-TW" dirty="0" smtClean="0"/>
              <a:t>4.</a:t>
            </a:r>
            <a:r>
              <a:rPr lang="zh-TW" altLang="en-US" dirty="0" smtClean="0"/>
              <a:t>炒米粉</a:t>
            </a:r>
            <a:endParaRPr lang="en-US" altLang="zh-TW" dirty="0" smtClean="0"/>
          </a:p>
          <a:p>
            <a:r>
              <a:rPr lang="en-US" altLang="zh-TW" dirty="0" smtClean="0"/>
              <a:t>5.</a:t>
            </a:r>
            <a:r>
              <a:rPr lang="zh-TW" altLang="en-US" dirty="0" smtClean="0"/>
              <a:t>涼拌花枝</a:t>
            </a:r>
            <a:endParaRPr lang="en-US" altLang="zh-TW" dirty="0" smtClean="0"/>
          </a:p>
          <a:p>
            <a:r>
              <a:rPr lang="en-US" altLang="zh-TW" dirty="0" smtClean="0"/>
              <a:t>6.</a:t>
            </a:r>
            <a:r>
              <a:rPr lang="zh-TW" altLang="en-US" dirty="0" smtClean="0"/>
              <a:t>肉絲拌炒三色菜</a:t>
            </a:r>
            <a:endParaRPr lang="en-US" altLang="zh-TW" dirty="0" smtClean="0"/>
          </a:p>
          <a:p>
            <a:r>
              <a:rPr lang="en-US" altLang="zh-TW" dirty="0" smtClean="0"/>
              <a:t>7.</a:t>
            </a:r>
            <a:r>
              <a:rPr lang="zh-TW" altLang="en-US" dirty="0" smtClean="0"/>
              <a:t>麻油炒豬拂</a:t>
            </a:r>
            <a:endParaRPr lang="en-US" altLang="zh-TW" dirty="0" smtClean="0"/>
          </a:p>
          <a:p>
            <a:r>
              <a:rPr lang="en-US" altLang="zh-TW" dirty="0" smtClean="0"/>
              <a:t>8.</a:t>
            </a:r>
            <a:r>
              <a:rPr lang="zh-TW" altLang="en-US" dirty="0" smtClean="0"/>
              <a:t>芋頭西米露</a:t>
            </a:r>
            <a:endParaRPr lang="en-US" altLang="zh-TW" dirty="0" smtClean="0"/>
          </a:p>
          <a:p>
            <a:r>
              <a:rPr lang="en-US" altLang="zh-TW" dirty="0" smtClean="0"/>
              <a:t>9.</a:t>
            </a:r>
            <a:r>
              <a:rPr lang="zh-TW" altLang="en-US" dirty="0" smtClean="0"/>
              <a:t>完成了</a:t>
            </a:r>
            <a:endParaRPr lang="en-US" altLang="zh-TW" dirty="0" smtClean="0"/>
          </a:p>
          <a:p>
            <a:r>
              <a:rPr lang="en-US" altLang="zh-TW" dirty="0" smtClean="0"/>
              <a:t>10.</a:t>
            </a:r>
            <a:r>
              <a:rPr lang="zh-TW" altLang="en-US" dirty="0" smtClean="0"/>
              <a:t>心得</a:t>
            </a:r>
            <a:endParaRPr lang="zh-TW" altLang="en-US" dirty="0"/>
          </a:p>
        </p:txBody>
      </p:sp>
      <p:pic>
        <p:nvPicPr>
          <p:cNvPr id="35842" name="Picture 2" descr="https://sp.yimg.com/ib/th?id=OIP.Mdf0e46e8d545f7ed34fcb0fce498ce3do0&amp;pid=15.1&amp;H=182&amp;W=160&amp;P=0"/>
          <p:cNvPicPr>
            <a:picLocks noChangeAspect="1" noChangeArrowheads="1"/>
          </p:cNvPicPr>
          <p:nvPr/>
        </p:nvPicPr>
        <p:blipFill>
          <a:blip r:embed="rId4" cstate="print"/>
          <a:srcRect/>
          <a:stretch>
            <a:fillRect/>
          </a:stretch>
        </p:blipFill>
        <p:spPr bwMode="auto">
          <a:xfrm>
            <a:off x="5000628" y="2285992"/>
            <a:ext cx="3555767" cy="4048105"/>
          </a:xfrm>
          <a:prstGeom prst="rect">
            <a:avLst/>
          </a:prstGeom>
        </p:spPr>
        <p:style>
          <a:lnRef idx="0">
            <a:scrgbClr r="0" g="0" b="0"/>
          </a:lnRef>
          <a:fillRef idx="1001">
            <a:schemeClr val="lt2"/>
          </a:fillRef>
          <a:effectRef idx="0">
            <a:scrgbClr r="0" g="0" b="0"/>
          </a:effectRef>
          <a:fontRef idx="major"/>
        </p:style>
      </p:pic>
    </p:spTree>
  </p:cSld>
  <p:clrMapOvr>
    <a:masterClrMapping/>
  </p:clrMapOvr>
  <p:transition>
    <p:dissolve/>
    <p:sndAc>
      <p:stSnd>
        <p:snd r:embed="rId3" name="cashreg.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事前準備 </a:t>
            </a:r>
            <a:endParaRPr lang="zh-TW" altLang="en-US" dirty="0"/>
          </a:p>
        </p:txBody>
      </p:sp>
      <p:pic>
        <p:nvPicPr>
          <p:cNvPr id="4" name="內容版面配置區 3" descr="DSC02406.JPG"/>
          <p:cNvPicPr>
            <a:picLocks noGrp="1" noChangeAspect="1"/>
          </p:cNvPicPr>
          <p:nvPr>
            <p:ph idx="1"/>
          </p:nvPr>
        </p:nvPicPr>
        <p:blipFill>
          <a:blip r:embed="rId4" cstate="print"/>
          <a:stretch>
            <a:fillRect/>
          </a:stretch>
        </p:blipFill>
        <p:spPr>
          <a:xfrm>
            <a:off x="285720" y="1142984"/>
            <a:ext cx="3857652" cy="2893240"/>
          </a:xfrm>
        </p:spPr>
      </p:pic>
      <p:pic>
        <p:nvPicPr>
          <p:cNvPr id="5" name="圖片 4" descr="DSC02407.JPG"/>
          <p:cNvPicPr>
            <a:picLocks noChangeAspect="1"/>
          </p:cNvPicPr>
          <p:nvPr/>
        </p:nvPicPr>
        <p:blipFill>
          <a:blip r:embed="rId5" cstate="print"/>
          <a:stretch>
            <a:fillRect/>
          </a:stretch>
        </p:blipFill>
        <p:spPr>
          <a:xfrm>
            <a:off x="4286248" y="1071546"/>
            <a:ext cx="4138390" cy="2857520"/>
          </a:xfrm>
          <a:prstGeom prst="rect">
            <a:avLst/>
          </a:prstGeom>
        </p:spPr>
      </p:pic>
      <p:sp>
        <p:nvSpPr>
          <p:cNvPr id="7" name="矩形 6"/>
          <p:cNvSpPr/>
          <p:nvPr/>
        </p:nvSpPr>
        <p:spPr>
          <a:xfrm>
            <a:off x="0" y="5000636"/>
            <a:ext cx="4286280" cy="584775"/>
          </a:xfrm>
          <a:prstGeom prst="rect">
            <a:avLst/>
          </a:prstGeom>
        </p:spPr>
        <p:txBody>
          <a:bodyPr wrap="square">
            <a:spAutoFit/>
          </a:bodyPr>
          <a:lstStyle/>
          <a:p>
            <a:pPr>
              <a:defRPr/>
            </a:pPr>
            <a:r>
              <a:rPr lang="zh-TW" altLang="en-US" sz="3200" dirty="0">
                <a:solidFill>
                  <a:srgbClr val="0070C0"/>
                </a:solidFill>
              </a:rPr>
              <a:t>前往市場採買所須材料</a:t>
            </a:r>
            <a:endParaRPr lang="en-US" altLang="zh-TW" sz="3200" dirty="0">
              <a:solidFill>
                <a:srgbClr val="0070C0"/>
              </a:solidFill>
            </a:endParaRPr>
          </a:p>
        </p:txBody>
      </p:sp>
      <p:pic>
        <p:nvPicPr>
          <p:cNvPr id="1026" name="Picture 2" descr="C:\Program Files\Microsoft Office\MEDIA\CAGCAT10\j0286034.wmf"/>
          <p:cNvPicPr>
            <a:picLocks noChangeAspect="1" noChangeArrowheads="1"/>
          </p:cNvPicPr>
          <p:nvPr/>
        </p:nvPicPr>
        <p:blipFill>
          <a:blip r:embed="rId6" cstate="print"/>
          <a:srcRect/>
          <a:stretch>
            <a:fillRect/>
          </a:stretch>
        </p:blipFill>
        <p:spPr bwMode="auto">
          <a:xfrm>
            <a:off x="8225028" y="2071678"/>
            <a:ext cx="918972" cy="885139"/>
          </a:xfrm>
          <a:prstGeom prst="rect">
            <a:avLst/>
          </a:prstGeom>
          <a:noFill/>
        </p:spPr>
      </p:pic>
      <p:pic>
        <p:nvPicPr>
          <p:cNvPr id="1027" name="Picture 3" descr="C:\Program Files\Microsoft Office\MEDIA\CAGCAT10\j0286034.wmf"/>
          <p:cNvPicPr>
            <a:picLocks noChangeAspect="1" noChangeArrowheads="1"/>
          </p:cNvPicPr>
          <p:nvPr/>
        </p:nvPicPr>
        <p:blipFill>
          <a:blip r:embed="rId6" cstate="print"/>
          <a:srcRect/>
          <a:stretch>
            <a:fillRect/>
          </a:stretch>
        </p:blipFill>
        <p:spPr bwMode="auto">
          <a:xfrm>
            <a:off x="3357554" y="5572140"/>
            <a:ext cx="919162" cy="885825"/>
          </a:xfrm>
          <a:prstGeom prst="rect">
            <a:avLst/>
          </a:prstGeom>
          <a:noFill/>
        </p:spPr>
      </p:pic>
      <p:pic>
        <p:nvPicPr>
          <p:cNvPr id="10" name="圖片 9" descr="DSC02408.JPG"/>
          <p:cNvPicPr>
            <a:picLocks noChangeAspect="1"/>
          </p:cNvPicPr>
          <p:nvPr/>
        </p:nvPicPr>
        <p:blipFill>
          <a:blip r:embed="rId7" cstate="print"/>
          <a:stretch>
            <a:fillRect/>
          </a:stretch>
        </p:blipFill>
        <p:spPr>
          <a:xfrm>
            <a:off x="4357686" y="4000504"/>
            <a:ext cx="4071966" cy="2690428"/>
          </a:xfrm>
          <a:prstGeom prst="rect">
            <a:avLst/>
          </a:prstGeom>
        </p:spPr>
      </p:pic>
    </p:spTree>
  </p:cSld>
  <p:clrMapOvr>
    <a:masterClrMapping/>
  </p:clrMapOvr>
  <p:transition>
    <p:strips dir="ld"/>
    <p:sndAc>
      <p:stSnd>
        <p:snd r:embed="rId3"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00364" y="457200"/>
            <a:ext cx="5991236" cy="838200"/>
          </a:xfrm>
        </p:spPr>
        <p:txBody>
          <a:bodyPr>
            <a:normAutofit fontScale="90000"/>
          </a:bodyPr>
          <a:lstStyle/>
          <a:p>
            <a:r>
              <a:rPr lang="zh-TW" altLang="en-US" dirty="0" smtClean="0"/>
              <a:t> </a:t>
            </a:r>
            <a:r>
              <a:rPr lang="zh-TW" altLang="en-US" sz="6000" b="1" i="1" dirty="0" smtClean="0">
                <a:solidFill>
                  <a:srgbClr val="002060"/>
                </a:solidFill>
              </a:rPr>
              <a:t>藥燉土雞</a:t>
            </a:r>
            <a:endParaRPr lang="zh-TW" altLang="en-US" sz="6000" b="1" i="1" dirty="0">
              <a:solidFill>
                <a:srgbClr val="002060"/>
              </a:solidFill>
            </a:endParaRPr>
          </a:p>
        </p:txBody>
      </p:sp>
      <p:pic>
        <p:nvPicPr>
          <p:cNvPr id="4" name="內容版面配置區 3" descr="DSC02409.JPG"/>
          <p:cNvPicPr>
            <a:picLocks noGrp="1" noChangeAspect="1"/>
          </p:cNvPicPr>
          <p:nvPr>
            <p:ph idx="1"/>
          </p:nvPr>
        </p:nvPicPr>
        <p:blipFill>
          <a:blip r:embed="rId4" cstate="print"/>
          <a:stretch>
            <a:fillRect/>
          </a:stretch>
        </p:blipFill>
        <p:spPr>
          <a:xfrm>
            <a:off x="1" y="1214422"/>
            <a:ext cx="4000528" cy="2786082"/>
          </a:xfrm>
        </p:spPr>
      </p:pic>
      <p:pic>
        <p:nvPicPr>
          <p:cNvPr id="2050" name="Picture 2" descr="C:\Program Files\Microsoft Office\MEDIA\OFFICE12\Bullets\BD21298_.gif"/>
          <p:cNvPicPr>
            <a:picLocks noChangeAspect="1" noChangeArrowheads="1"/>
          </p:cNvPicPr>
          <p:nvPr/>
        </p:nvPicPr>
        <p:blipFill>
          <a:blip r:embed="rId5" cstate="print"/>
          <a:srcRect/>
          <a:stretch>
            <a:fillRect/>
          </a:stretch>
        </p:blipFill>
        <p:spPr bwMode="auto">
          <a:xfrm>
            <a:off x="4071934" y="2571744"/>
            <a:ext cx="561979" cy="561979"/>
          </a:xfrm>
          <a:prstGeom prst="rect">
            <a:avLst/>
          </a:prstGeom>
          <a:noFill/>
        </p:spPr>
      </p:pic>
      <p:pic>
        <p:nvPicPr>
          <p:cNvPr id="6" name="圖片 5" descr="DSC02410.JPG"/>
          <p:cNvPicPr>
            <a:picLocks noChangeAspect="1"/>
          </p:cNvPicPr>
          <p:nvPr/>
        </p:nvPicPr>
        <p:blipFill>
          <a:blip r:embed="rId6" cstate="print"/>
          <a:stretch>
            <a:fillRect/>
          </a:stretch>
        </p:blipFill>
        <p:spPr>
          <a:xfrm>
            <a:off x="4714876" y="1285860"/>
            <a:ext cx="3714744" cy="2714644"/>
          </a:xfrm>
          <a:prstGeom prst="rect">
            <a:avLst/>
          </a:prstGeom>
        </p:spPr>
      </p:pic>
      <p:sp>
        <p:nvSpPr>
          <p:cNvPr id="2051" name="UTurnArrow"/>
          <p:cNvSpPr>
            <a:spLocks noEditPoints="1" noChangeArrowheads="1"/>
          </p:cNvSpPr>
          <p:nvPr/>
        </p:nvSpPr>
        <p:spPr bwMode="auto">
          <a:xfrm rot="5400000">
            <a:off x="8251025" y="3821911"/>
            <a:ext cx="1071570" cy="714380"/>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zh-TW" altLang="en-US"/>
          </a:p>
        </p:txBody>
      </p:sp>
      <p:sp>
        <p:nvSpPr>
          <p:cNvPr id="11" name="矩形 10"/>
          <p:cNvSpPr/>
          <p:nvPr/>
        </p:nvSpPr>
        <p:spPr>
          <a:xfrm>
            <a:off x="4143372" y="4500570"/>
            <a:ext cx="4286280" cy="2062103"/>
          </a:xfrm>
          <a:prstGeom prst="rect">
            <a:avLst/>
          </a:prstGeom>
        </p:spPr>
        <p:txBody>
          <a:bodyPr wrap="square">
            <a:spAutoFit/>
          </a:bodyPr>
          <a:lstStyle/>
          <a:p>
            <a:r>
              <a:rPr lang="zh-TW" altLang="en-US" sz="3200" dirty="0" smtClean="0"/>
              <a:t>加入鹽巴</a:t>
            </a:r>
            <a:r>
              <a:rPr lang="en-US" altLang="zh-TW" sz="3200" dirty="0" smtClean="0"/>
              <a:t>.</a:t>
            </a:r>
            <a:r>
              <a:rPr lang="zh-TW" altLang="en-US" sz="3200" dirty="0" smtClean="0"/>
              <a:t>米酒等調味料後，將整隻雞放入鋁箔袋中用電鍋蒸煮約３小時即可完成了！</a:t>
            </a:r>
            <a:endParaRPr lang="zh-TW" altLang="en-US" sz="3200" dirty="0"/>
          </a:p>
        </p:txBody>
      </p:sp>
      <p:pic>
        <p:nvPicPr>
          <p:cNvPr id="12" name="圖片 11" descr="DSC02473.JPG"/>
          <p:cNvPicPr>
            <a:picLocks noChangeAspect="1"/>
          </p:cNvPicPr>
          <p:nvPr/>
        </p:nvPicPr>
        <p:blipFill>
          <a:blip r:embed="rId7" cstate="print"/>
          <a:stretch>
            <a:fillRect/>
          </a:stretch>
        </p:blipFill>
        <p:spPr>
          <a:xfrm>
            <a:off x="214282" y="4179075"/>
            <a:ext cx="3571900" cy="2678925"/>
          </a:xfrm>
          <a:prstGeom prst="rect">
            <a:avLst/>
          </a:prstGeom>
        </p:spPr>
      </p:pic>
    </p:spTree>
  </p:cSld>
  <p:clrMapOvr>
    <a:masterClrMapping/>
  </p:clrMapOvr>
  <p:transition>
    <p:split dir="in"/>
    <p:sndAc>
      <p:stSnd>
        <p:snd r:embed="rId3" name="laser.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86116" y="457200"/>
            <a:ext cx="2786082" cy="838200"/>
          </a:xfrm>
        </p:spPr>
        <p:txBody>
          <a:bodyPr>
            <a:noAutofit/>
          </a:bodyPr>
          <a:lstStyle/>
          <a:p>
            <a:r>
              <a:rPr lang="zh-TW" altLang="en-US" sz="6000" b="1" dirty="0" smtClean="0">
                <a:solidFill>
                  <a:srgbClr val="92D050"/>
                </a:solidFill>
                <a:latin typeface="Cooper Black" pitchFamily="18" charset="0"/>
              </a:rPr>
              <a:t>肉羹湯</a:t>
            </a:r>
            <a:endParaRPr lang="zh-TW" altLang="en-US" sz="6000" b="1" dirty="0">
              <a:solidFill>
                <a:srgbClr val="92D050"/>
              </a:solidFill>
              <a:latin typeface="Cooper Black" pitchFamily="18" charset="0"/>
            </a:endParaRPr>
          </a:p>
        </p:txBody>
      </p:sp>
      <p:pic>
        <p:nvPicPr>
          <p:cNvPr id="4" name="內容版面配置區 3" descr="DSC02415.JPG"/>
          <p:cNvPicPr>
            <a:picLocks noGrp="1" noChangeAspect="1"/>
          </p:cNvPicPr>
          <p:nvPr>
            <p:ph idx="1"/>
          </p:nvPr>
        </p:nvPicPr>
        <p:blipFill>
          <a:blip r:embed="rId3" cstate="print"/>
          <a:stretch>
            <a:fillRect/>
          </a:stretch>
        </p:blipFill>
        <p:spPr>
          <a:xfrm>
            <a:off x="285720" y="1285860"/>
            <a:ext cx="3429024" cy="2571768"/>
          </a:xfrm>
        </p:spPr>
      </p:pic>
      <p:pic>
        <p:nvPicPr>
          <p:cNvPr id="6" name="圖片 5" descr="DSC02416.JPG"/>
          <p:cNvPicPr>
            <a:picLocks noChangeAspect="1"/>
          </p:cNvPicPr>
          <p:nvPr/>
        </p:nvPicPr>
        <p:blipFill>
          <a:blip r:embed="rId4" cstate="print"/>
          <a:stretch>
            <a:fillRect/>
          </a:stretch>
        </p:blipFill>
        <p:spPr>
          <a:xfrm>
            <a:off x="4786314" y="1285860"/>
            <a:ext cx="3429024" cy="2571768"/>
          </a:xfrm>
          <a:prstGeom prst="rect">
            <a:avLst/>
          </a:prstGeom>
        </p:spPr>
      </p:pic>
      <p:pic>
        <p:nvPicPr>
          <p:cNvPr id="7" name="圖片 6" descr="DSC02417.JPG"/>
          <p:cNvPicPr>
            <a:picLocks noChangeAspect="1"/>
          </p:cNvPicPr>
          <p:nvPr/>
        </p:nvPicPr>
        <p:blipFill>
          <a:blip r:embed="rId5" cstate="print"/>
          <a:stretch>
            <a:fillRect/>
          </a:stretch>
        </p:blipFill>
        <p:spPr>
          <a:xfrm>
            <a:off x="785786" y="4143380"/>
            <a:ext cx="3286148" cy="2714620"/>
          </a:xfrm>
          <a:prstGeom prst="rect">
            <a:avLst/>
          </a:prstGeom>
        </p:spPr>
      </p:pic>
      <p:pic>
        <p:nvPicPr>
          <p:cNvPr id="8" name="圖片 7" descr="DSC02432.JPG"/>
          <p:cNvPicPr>
            <a:picLocks noChangeAspect="1"/>
          </p:cNvPicPr>
          <p:nvPr/>
        </p:nvPicPr>
        <p:blipFill>
          <a:blip r:embed="rId6" cstate="print"/>
          <a:stretch>
            <a:fillRect/>
          </a:stretch>
        </p:blipFill>
        <p:spPr>
          <a:xfrm>
            <a:off x="5143504" y="4071942"/>
            <a:ext cx="2714644" cy="2786058"/>
          </a:xfrm>
          <a:prstGeom prst="rect">
            <a:avLst/>
          </a:prstGeom>
        </p:spPr>
      </p:pic>
      <p:sp>
        <p:nvSpPr>
          <p:cNvPr id="3074" name="UTurnArrow"/>
          <p:cNvSpPr>
            <a:spLocks noEditPoints="1" noChangeArrowheads="1"/>
          </p:cNvSpPr>
          <p:nvPr/>
        </p:nvSpPr>
        <p:spPr bwMode="auto">
          <a:xfrm rot="5400000">
            <a:off x="8001024" y="3857628"/>
            <a:ext cx="1357290" cy="928662"/>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zh-TW" altLang="en-US"/>
          </a:p>
        </p:txBody>
      </p:sp>
      <p:pic>
        <p:nvPicPr>
          <p:cNvPr id="3075" name="Picture 3" descr="C:\Program Files\Microsoft Office\MEDIA\OFFICE12\Bullets\BD21298_.gif"/>
          <p:cNvPicPr>
            <a:picLocks noChangeAspect="1" noChangeArrowheads="1"/>
          </p:cNvPicPr>
          <p:nvPr/>
        </p:nvPicPr>
        <p:blipFill>
          <a:blip r:embed="rId7" cstate="print"/>
          <a:srcRect/>
          <a:stretch>
            <a:fillRect/>
          </a:stretch>
        </p:blipFill>
        <p:spPr bwMode="auto">
          <a:xfrm>
            <a:off x="3857620" y="2500306"/>
            <a:ext cx="776292" cy="776292"/>
          </a:xfrm>
          <a:prstGeom prst="rect">
            <a:avLst/>
          </a:prstGeom>
          <a:noFill/>
        </p:spPr>
      </p:pic>
      <p:pic>
        <p:nvPicPr>
          <p:cNvPr id="3076" name="Picture 4" descr="C:\Program Files\Microsoft Office\MEDIA\OFFICE12\Bullets\BD21298_.gif"/>
          <p:cNvPicPr>
            <a:picLocks noChangeAspect="1" noChangeArrowheads="1"/>
          </p:cNvPicPr>
          <p:nvPr/>
        </p:nvPicPr>
        <p:blipFill>
          <a:blip r:embed="rId7" cstate="print"/>
          <a:srcRect/>
          <a:stretch>
            <a:fillRect/>
          </a:stretch>
        </p:blipFill>
        <p:spPr bwMode="auto">
          <a:xfrm rot="10800000" flipV="1">
            <a:off x="4214810" y="4929198"/>
            <a:ext cx="775460" cy="785818"/>
          </a:xfrm>
          <a:prstGeom prst="rect">
            <a:avLst/>
          </a:prstGeom>
          <a:noFill/>
        </p:spPr>
      </p:pic>
    </p:spTree>
  </p:cSld>
  <p:clrMapOvr>
    <a:masterClrMapping/>
  </p:clrMapOvr>
  <p:transition>
    <p:newsflash/>
    <p:sndAc>
      <p:stSnd>
        <p:snd r:embed="rId2" name="whoosh.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i="1" dirty="0" smtClean="0">
                <a:solidFill>
                  <a:srgbClr val="0070C0"/>
                </a:solidFill>
              </a:rPr>
              <a:t>肉羹湯</a:t>
            </a:r>
            <a:endParaRPr lang="zh-TW" altLang="en-US" sz="4800" b="1" i="1" dirty="0">
              <a:solidFill>
                <a:srgbClr val="0070C0"/>
              </a:solidFill>
            </a:endParaRPr>
          </a:p>
        </p:txBody>
      </p:sp>
      <p:pic>
        <p:nvPicPr>
          <p:cNvPr id="6" name="內容版面配置區 5" descr="DSC02454.JPG"/>
          <p:cNvPicPr>
            <a:picLocks noGrp="1" noChangeAspect="1"/>
          </p:cNvPicPr>
          <p:nvPr>
            <p:ph idx="1"/>
          </p:nvPr>
        </p:nvPicPr>
        <p:blipFill>
          <a:blip r:embed="rId2" cstate="print"/>
          <a:stretch>
            <a:fillRect/>
          </a:stretch>
        </p:blipFill>
        <p:spPr>
          <a:xfrm>
            <a:off x="571472" y="1357298"/>
            <a:ext cx="3714776" cy="3643338"/>
          </a:xfrm>
        </p:spPr>
      </p:pic>
      <p:pic>
        <p:nvPicPr>
          <p:cNvPr id="7" name="圖片 6" descr="DSC02461.JPG"/>
          <p:cNvPicPr>
            <a:picLocks noChangeAspect="1"/>
          </p:cNvPicPr>
          <p:nvPr/>
        </p:nvPicPr>
        <p:blipFill>
          <a:blip r:embed="rId3" cstate="print"/>
          <a:stretch>
            <a:fillRect/>
          </a:stretch>
        </p:blipFill>
        <p:spPr>
          <a:xfrm>
            <a:off x="5143504" y="2285992"/>
            <a:ext cx="4000496" cy="4214818"/>
          </a:xfrm>
          <a:prstGeom prst="rect">
            <a:avLst/>
          </a:prstGeom>
        </p:spPr>
      </p:pic>
      <p:pic>
        <p:nvPicPr>
          <p:cNvPr id="4098" name="Picture 2" descr="C:\Program Files\Microsoft Office\MEDIA\OFFICE12\Bullets\BD21298_.gif"/>
          <p:cNvPicPr>
            <a:picLocks noChangeAspect="1" noChangeArrowheads="1"/>
          </p:cNvPicPr>
          <p:nvPr/>
        </p:nvPicPr>
        <p:blipFill>
          <a:blip r:embed="rId4" cstate="print"/>
          <a:srcRect/>
          <a:stretch>
            <a:fillRect/>
          </a:stretch>
        </p:blipFill>
        <p:spPr bwMode="auto">
          <a:xfrm rot="10800000" flipH="1" flipV="1">
            <a:off x="0" y="2643182"/>
            <a:ext cx="581029" cy="581029"/>
          </a:xfrm>
          <a:prstGeom prst="rect">
            <a:avLst/>
          </a:prstGeom>
          <a:noFill/>
        </p:spPr>
      </p:pic>
      <p:pic>
        <p:nvPicPr>
          <p:cNvPr id="4099" name="Picture 3" descr="C:\Program Files\Microsoft Office\MEDIA\OFFICE12\Bullets\BD21298_.gif"/>
          <p:cNvPicPr>
            <a:picLocks noChangeAspect="1" noChangeArrowheads="1"/>
          </p:cNvPicPr>
          <p:nvPr/>
        </p:nvPicPr>
        <p:blipFill>
          <a:blip r:embed="rId4" cstate="print"/>
          <a:srcRect/>
          <a:stretch>
            <a:fillRect/>
          </a:stretch>
        </p:blipFill>
        <p:spPr bwMode="auto">
          <a:xfrm>
            <a:off x="4357686" y="3429000"/>
            <a:ext cx="633416" cy="633416"/>
          </a:xfrm>
          <a:prstGeom prst="rect">
            <a:avLst/>
          </a:prstGeom>
          <a:noFill/>
        </p:spPr>
      </p:pic>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i="1" dirty="0" smtClean="0">
                <a:solidFill>
                  <a:srgbClr val="002060"/>
                </a:solidFill>
              </a:rPr>
              <a:t>炒米粉</a:t>
            </a:r>
            <a:endParaRPr lang="zh-TW" altLang="en-US" sz="4800" b="1" i="1" dirty="0">
              <a:solidFill>
                <a:srgbClr val="002060"/>
              </a:solidFill>
            </a:endParaRPr>
          </a:p>
        </p:txBody>
      </p:sp>
      <p:pic>
        <p:nvPicPr>
          <p:cNvPr id="8" name="內容版面配置區 7" descr="DSC02426.JPG"/>
          <p:cNvPicPr>
            <a:picLocks noGrp="1" noChangeAspect="1"/>
          </p:cNvPicPr>
          <p:nvPr>
            <p:ph idx="1"/>
          </p:nvPr>
        </p:nvPicPr>
        <p:blipFill>
          <a:blip r:embed="rId3" cstate="print"/>
          <a:stretch>
            <a:fillRect/>
          </a:stretch>
        </p:blipFill>
        <p:spPr>
          <a:xfrm>
            <a:off x="642910" y="1500174"/>
            <a:ext cx="3166537" cy="2374903"/>
          </a:xfrm>
        </p:spPr>
      </p:pic>
      <p:pic>
        <p:nvPicPr>
          <p:cNvPr id="9" name="圖片 8" descr="DSC02428.JPG"/>
          <p:cNvPicPr>
            <a:picLocks noChangeAspect="1"/>
          </p:cNvPicPr>
          <p:nvPr/>
        </p:nvPicPr>
        <p:blipFill>
          <a:blip r:embed="rId4" cstate="print"/>
          <a:stretch>
            <a:fillRect/>
          </a:stretch>
        </p:blipFill>
        <p:spPr>
          <a:xfrm>
            <a:off x="4929190" y="1500174"/>
            <a:ext cx="3286116" cy="2464587"/>
          </a:xfrm>
          <a:prstGeom prst="rect">
            <a:avLst/>
          </a:prstGeom>
        </p:spPr>
      </p:pic>
      <p:pic>
        <p:nvPicPr>
          <p:cNvPr id="11" name="圖片 10" descr="DSC02433.JPG"/>
          <p:cNvPicPr>
            <a:picLocks noChangeAspect="1"/>
          </p:cNvPicPr>
          <p:nvPr/>
        </p:nvPicPr>
        <p:blipFill>
          <a:blip r:embed="rId5" cstate="print"/>
          <a:stretch>
            <a:fillRect/>
          </a:stretch>
        </p:blipFill>
        <p:spPr>
          <a:xfrm>
            <a:off x="4929190" y="4214818"/>
            <a:ext cx="3214678" cy="2411009"/>
          </a:xfrm>
          <a:prstGeom prst="rect">
            <a:avLst/>
          </a:prstGeom>
        </p:spPr>
      </p:pic>
      <p:pic>
        <p:nvPicPr>
          <p:cNvPr id="12" name="圖片 11" descr="DSC02436.JPG"/>
          <p:cNvPicPr>
            <a:picLocks noChangeAspect="1"/>
          </p:cNvPicPr>
          <p:nvPr/>
        </p:nvPicPr>
        <p:blipFill>
          <a:blip r:embed="rId6" cstate="print"/>
          <a:stretch>
            <a:fillRect/>
          </a:stretch>
        </p:blipFill>
        <p:spPr>
          <a:xfrm>
            <a:off x="714348" y="4143380"/>
            <a:ext cx="3333742" cy="2500306"/>
          </a:xfrm>
          <a:prstGeom prst="rect">
            <a:avLst/>
          </a:prstGeom>
        </p:spPr>
      </p:pic>
      <p:pic>
        <p:nvPicPr>
          <p:cNvPr id="5122" name="Picture 2" descr="C:\Program Files\Microsoft Office\MEDIA\OFFICE12\Bullets\BD21298_.gif"/>
          <p:cNvPicPr>
            <a:picLocks noChangeAspect="1" noChangeArrowheads="1"/>
          </p:cNvPicPr>
          <p:nvPr/>
        </p:nvPicPr>
        <p:blipFill>
          <a:blip r:embed="rId7" cstate="print"/>
          <a:srcRect/>
          <a:stretch>
            <a:fillRect/>
          </a:stretch>
        </p:blipFill>
        <p:spPr bwMode="auto">
          <a:xfrm>
            <a:off x="4071934" y="2571744"/>
            <a:ext cx="500066" cy="500066"/>
          </a:xfrm>
          <a:prstGeom prst="rect">
            <a:avLst/>
          </a:prstGeom>
          <a:noFill/>
        </p:spPr>
      </p:pic>
      <p:sp>
        <p:nvSpPr>
          <p:cNvPr id="5124" name="UTurnArrow"/>
          <p:cNvSpPr>
            <a:spLocks noEditPoints="1" noChangeArrowheads="1"/>
          </p:cNvSpPr>
          <p:nvPr/>
        </p:nvSpPr>
        <p:spPr bwMode="auto">
          <a:xfrm rot="6466575">
            <a:off x="7685727" y="3805773"/>
            <a:ext cx="1285884" cy="1343022"/>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zh-TW" altLang="en-US"/>
          </a:p>
        </p:txBody>
      </p:sp>
      <p:pic>
        <p:nvPicPr>
          <p:cNvPr id="5125" name="Picture 5" descr="C:\Program Files\Microsoft Office\MEDIA\OFFICE12\Bullets\BD21298_.gif"/>
          <p:cNvPicPr>
            <a:picLocks noChangeAspect="1" noChangeArrowheads="1"/>
          </p:cNvPicPr>
          <p:nvPr/>
        </p:nvPicPr>
        <p:blipFill>
          <a:blip r:embed="rId7" cstate="print"/>
          <a:srcRect/>
          <a:stretch>
            <a:fillRect/>
          </a:stretch>
        </p:blipFill>
        <p:spPr bwMode="auto">
          <a:xfrm rot="10590978">
            <a:off x="4143372" y="4929198"/>
            <a:ext cx="561979" cy="561979"/>
          </a:xfrm>
          <a:prstGeom prst="rect">
            <a:avLst/>
          </a:prstGeom>
          <a:noFill/>
        </p:spPr>
      </p:pic>
    </p:spTree>
  </p:cSld>
  <p:clrMapOvr>
    <a:masterClrMapping/>
  </p:clrMapOvr>
  <p:transition>
    <p:dissolve/>
    <p:sndAc>
      <p:stSnd>
        <p:snd r:embed="rId2" name="hammer.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00364" y="457200"/>
            <a:ext cx="2786082" cy="838200"/>
          </a:xfrm>
        </p:spPr>
        <p:txBody>
          <a:bodyPr>
            <a:noAutofit/>
          </a:bodyPr>
          <a:lstStyle/>
          <a:p>
            <a:r>
              <a:rPr lang="zh-TW" altLang="en-US" sz="4800" b="1" i="1" dirty="0" smtClean="0">
                <a:solidFill>
                  <a:srgbClr val="00B0F0"/>
                </a:solidFill>
              </a:rPr>
              <a:t>涼拌花枝</a:t>
            </a:r>
            <a:r>
              <a:rPr lang="en-US" altLang="zh-TW" sz="4800" dirty="0" smtClean="0">
                <a:solidFill>
                  <a:srgbClr val="00B0F0"/>
                </a:solidFill>
              </a:rPr>
              <a:t/>
            </a:r>
            <a:br>
              <a:rPr lang="en-US" altLang="zh-TW" sz="4800" dirty="0" smtClean="0">
                <a:solidFill>
                  <a:srgbClr val="00B0F0"/>
                </a:solidFill>
              </a:rPr>
            </a:br>
            <a:endParaRPr lang="zh-TW" altLang="en-US" sz="4800" dirty="0">
              <a:solidFill>
                <a:srgbClr val="00B0F0"/>
              </a:solidFill>
            </a:endParaRPr>
          </a:p>
        </p:txBody>
      </p:sp>
      <p:pic>
        <p:nvPicPr>
          <p:cNvPr id="4" name="內容版面配置區 3" descr="DSC02413.JPG"/>
          <p:cNvPicPr>
            <a:picLocks noGrp="1" noChangeAspect="1"/>
          </p:cNvPicPr>
          <p:nvPr>
            <p:ph idx="1"/>
          </p:nvPr>
        </p:nvPicPr>
        <p:blipFill>
          <a:blip r:embed="rId3" cstate="print"/>
          <a:stretch>
            <a:fillRect/>
          </a:stretch>
        </p:blipFill>
        <p:spPr>
          <a:xfrm>
            <a:off x="1500166" y="1571612"/>
            <a:ext cx="3238523" cy="2428892"/>
          </a:xfrm>
        </p:spPr>
      </p:pic>
      <p:pic>
        <p:nvPicPr>
          <p:cNvPr id="5" name="圖片 4" descr="DSC02414.JPG"/>
          <p:cNvPicPr>
            <a:picLocks noChangeAspect="1"/>
          </p:cNvPicPr>
          <p:nvPr/>
        </p:nvPicPr>
        <p:blipFill>
          <a:blip r:embed="rId4" cstate="print"/>
          <a:stretch>
            <a:fillRect/>
          </a:stretch>
        </p:blipFill>
        <p:spPr>
          <a:xfrm>
            <a:off x="5286380" y="1571612"/>
            <a:ext cx="3357586" cy="2518190"/>
          </a:xfrm>
          <a:prstGeom prst="rect">
            <a:avLst/>
          </a:prstGeom>
        </p:spPr>
      </p:pic>
      <p:pic>
        <p:nvPicPr>
          <p:cNvPr id="6" name="圖片 5" descr="DSC02424.JPG"/>
          <p:cNvPicPr>
            <a:picLocks noChangeAspect="1"/>
          </p:cNvPicPr>
          <p:nvPr/>
        </p:nvPicPr>
        <p:blipFill>
          <a:blip r:embed="rId5" cstate="print"/>
          <a:stretch>
            <a:fillRect/>
          </a:stretch>
        </p:blipFill>
        <p:spPr>
          <a:xfrm>
            <a:off x="6429388" y="4286232"/>
            <a:ext cx="2714612" cy="2571768"/>
          </a:xfrm>
          <a:prstGeom prst="rect">
            <a:avLst/>
          </a:prstGeom>
        </p:spPr>
      </p:pic>
      <p:pic>
        <p:nvPicPr>
          <p:cNvPr id="7" name="圖片 6" descr="DSC02441.JPG"/>
          <p:cNvPicPr>
            <a:picLocks noChangeAspect="1"/>
          </p:cNvPicPr>
          <p:nvPr/>
        </p:nvPicPr>
        <p:blipFill>
          <a:blip r:embed="rId6" cstate="print"/>
          <a:stretch>
            <a:fillRect/>
          </a:stretch>
        </p:blipFill>
        <p:spPr>
          <a:xfrm>
            <a:off x="0" y="4268396"/>
            <a:ext cx="3286148" cy="2589604"/>
          </a:xfrm>
          <a:prstGeom prst="rect">
            <a:avLst/>
          </a:prstGeom>
        </p:spPr>
      </p:pic>
      <p:pic>
        <p:nvPicPr>
          <p:cNvPr id="8" name="圖片 7" descr="DSC02440.JPG"/>
          <p:cNvPicPr>
            <a:picLocks noChangeAspect="1"/>
          </p:cNvPicPr>
          <p:nvPr/>
        </p:nvPicPr>
        <p:blipFill>
          <a:blip r:embed="rId7" cstate="print"/>
          <a:stretch>
            <a:fillRect/>
          </a:stretch>
        </p:blipFill>
        <p:spPr>
          <a:xfrm>
            <a:off x="3428992" y="4357694"/>
            <a:ext cx="2881301" cy="2500306"/>
          </a:xfrm>
          <a:prstGeom prst="rect">
            <a:avLst/>
          </a:prstGeom>
        </p:spPr>
      </p:pic>
      <p:pic>
        <p:nvPicPr>
          <p:cNvPr id="6146" name="Picture 2" descr="C:\Program Files\Microsoft Office\MEDIA\OFFICE12\Bullets\BD21298_.gif"/>
          <p:cNvPicPr>
            <a:picLocks noChangeAspect="1" noChangeArrowheads="1"/>
          </p:cNvPicPr>
          <p:nvPr/>
        </p:nvPicPr>
        <p:blipFill>
          <a:blip r:embed="rId8" cstate="print"/>
          <a:srcRect/>
          <a:stretch>
            <a:fillRect/>
          </a:stretch>
        </p:blipFill>
        <p:spPr bwMode="auto">
          <a:xfrm rot="10800000" flipH="1">
            <a:off x="4633912" y="2857497"/>
            <a:ext cx="633416" cy="633416"/>
          </a:xfrm>
          <a:prstGeom prst="rect">
            <a:avLst/>
          </a:prstGeom>
          <a:noFill/>
        </p:spPr>
      </p:pic>
      <p:sp>
        <p:nvSpPr>
          <p:cNvPr id="6147" name="UTurnArrow"/>
          <p:cNvSpPr>
            <a:spLocks noEditPoints="1" noChangeArrowheads="1"/>
          </p:cNvSpPr>
          <p:nvPr/>
        </p:nvSpPr>
        <p:spPr bwMode="auto">
          <a:xfrm rot="4400644">
            <a:off x="8281363" y="3258011"/>
            <a:ext cx="1017313" cy="1044475"/>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zh-TW" altLang="en-US"/>
          </a:p>
        </p:txBody>
      </p:sp>
      <p:pic>
        <p:nvPicPr>
          <p:cNvPr id="6148" name="Picture 4" descr="C:\Program Files\Microsoft Office\MEDIA\OFFICE12\Bullets\BD21298_.gif"/>
          <p:cNvPicPr>
            <a:picLocks noChangeAspect="1" noChangeArrowheads="1"/>
          </p:cNvPicPr>
          <p:nvPr/>
        </p:nvPicPr>
        <p:blipFill>
          <a:blip r:embed="rId8" cstate="print"/>
          <a:srcRect/>
          <a:stretch>
            <a:fillRect/>
          </a:stretch>
        </p:blipFill>
        <p:spPr bwMode="auto">
          <a:xfrm rot="10488023">
            <a:off x="5960107" y="5460050"/>
            <a:ext cx="711722" cy="711722"/>
          </a:xfrm>
          <a:prstGeom prst="rect">
            <a:avLst/>
          </a:prstGeom>
          <a:noFill/>
        </p:spPr>
      </p:pic>
      <p:pic>
        <p:nvPicPr>
          <p:cNvPr id="6149" name="Picture 5" descr="C:\Program Files\Microsoft Office\MEDIA\OFFICE12\Bullets\BD21298_.gif"/>
          <p:cNvPicPr>
            <a:picLocks noChangeAspect="1" noChangeArrowheads="1"/>
          </p:cNvPicPr>
          <p:nvPr/>
        </p:nvPicPr>
        <p:blipFill>
          <a:blip r:embed="rId8" cstate="print"/>
          <a:srcRect/>
          <a:stretch>
            <a:fillRect/>
          </a:stretch>
        </p:blipFill>
        <p:spPr bwMode="auto">
          <a:xfrm rot="11158397">
            <a:off x="3031602" y="5246189"/>
            <a:ext cx="633416" cy="633416"/>
          </a:xfrm>
          <a:prstGeom prst="rect">
            <a:avLst/>
          </a:prstGeom>
          <a:noFill/>
        </p:spPr>
      </p:pic>
    </p:spTree>
  </p:cSld>
  <p:clrMapOvr>
    <a:masterClrMapping/>
  </p:clrMapOvr>
  <p:transition>
    <p:wipe/>
    <p:sndAc>
      <p:stSnd>
        <p:snd r:embed="rId2" name="drumroll.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旅程">
  <a:themeElements>
    <a:clrScheme name="旅程">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旅程">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198</TotalTime>
  <Words>241</Words>
  <Application>Microsoft Office PowerPoint</Application>
  <PresentationFormat>如螢幕大小 (4:3)</PresentationFormat>
  <Paragraphs>37</Paragraphs>
  <Slides>17</Slides>
  <Notes>3</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旅程</vt:lpstr>
      <vt:lpstr>我是總舖師</vt:lpstr>
      <vt:lpstr>動機</vt:lpstr>
      <vt:lpstr>目錄</vt:lpstr>
      <vt:lpstr>事前準備 </vt:lpstr>
      <vt:lpstr> 藥燉土雞</vt:lpstr>
      <vt:lpstr>肉羹湯</vt:lpstr>
      <vt:lpstr>肉羹湯</vt:lpstr>
      <vt:lpstr>炒米粉</vt:lpstr>
      <vt:lpstr>涼拌花枝 </vt:lpstr>
      <vt:lpstr>肉絲拌炒三色菜</vt:lpstr>
      <vt:lpstr>麻油炒豬拂</vt:lpstr>
      <vt:lpstr>芋頭西米露</vt:lpstr>
      <vt:lpstr>芋頭西米露</vt:lpstr>
      <vt:lpstr>芋頭西米露</vt:lpstr>
      <vt:lpstr>完成了</vt:lpstr>
      <vt:lpstr>心得</vt:lpstr>
      <vt:lpstr>謝謝觀賞</vt:lpstr>
    </vt:vector>
  </TitlesOfParts>
  <Company>Test 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我是總舖師</dc:title>
  <dc:creator>Test User</dc:creator>
  <cp:lastModifiedBy>user</cp:lastModifiedBy>
  <cp:revision>21</cp:revision>
  <dcterms:created xsi:type="dcterms:W3CDTF">2015-08-26T11:10:48Z</dcterms:created>
  <dcterms:modified xsi:type="dcterms:W3CDTF">2015-10-06T23:38:35Z</dcterms:modified>
</cp:coreProperties>
</file>