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9" r:id="rId10"/>
    <p:sldId id="264" r:id="rId11"/>
    <p:sldId id="270" r:id="rId12"/>
    <p:sldId id="265" r:id="rId13"/>
    <p:sldId id="271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37BB6B-EE1B-48FB-8575-0D55C373DE88}" type="datetimeFigureOut">
              <a:rPr lang="en-US" smtClean="0"/>
              <a:pPr/>
              <a:t>9/13/2015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自製手工物品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六仁</a:t>
            </a:r>
            <a:r>
              <a:rPr lang="en-US" altLang="zh-TW" b="1" dirty="0" smtClean="0">
                <a:solidFill>
                  <a:srgbClr val="0070C0"/>
                </a:solidFill>
              </a:rPr>
              <a:t>23</a:t>
            </a:r>
            <a:r>
              <a:rPr lang="zh-TW" altLang="en-US" b="1" dirty="0" smtClean="0">
                <a:solidFill>
                  <a:srgbClr val="0070C0"/>
                </a:solidFill>
              </a:rPr>
              <a:t>號徐翊庭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材料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zh-TW" altLang="en-US" dirty="0" smtClean="0"/>
              <a:t>小蘇打粉</a:t>
            </a:r>
            <a:r>
              <a:rPr lang="en-US" altLang="zh-TW" dirty="0" smtClean="0"/>
              <a:t>200g</a:t>
            </a:r>
          </a:p>
          <a:p>
            <a:pPr>
              <a:buNone/>
            </a:pPr>
            <a:r>
              <a:rPr lang="zh-TW" altLang="en-US" dirty="0" smtClean="0"/>
              <a:t>檸檬酸</a:t>
            </a:r>
            <a:r>
              <a:rPr lang="en-US" altLang="zh-TW" dirty="0" smtClean="0"/>
              <a:t>100g</a:t>
            </a:r>
          </a:p>
          <a:p>
            <a:pPr>
              <a:buNone/>
            </a:pPr>
            <a:r>
              <a:rPr lang="zh-TW" altLang="en-US" dirty="0" smtClean="0"/>
              <a:t>玉米粉</a:t>
            </a:r>
            <a:r>
              <a:rPr lang="en-US" altLang="zh-TW" dirty="0" smtClean="0"/>
              <a:t>100g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泡澡錠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851920" y="1556792"/>
            <a:ext cx="501291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700" dirty="0" smtClean="0"/>
              <a:t>製作方法</a:t>
            </a:r>
            <a:r>
              <a:rPr lang="en-US" altLang="zh-TW" sz="2700" dirty="0" smtClean="0"/>
              <a:t>:</a:t>
            </a:r>
          </a:p>
          <a:p>
            <a:r>
              <a:rPr lang="zh-TW" altLang="en-US" sz="2700" dirty="0" smtClean="0"/>
              <a:t>  將所有粉過篩，加在一起，</a:t>
            </a:r>
            <a:endParaRPr lang="en-US" altLang="zh-TW" sz="2700" dirty="0" smtClean="0"/>
          </a:p>
          <a:p>
            <a:r>
              <a:rPr lang="zh-TW" altLang="en-US" sz="2700" dirty="0" smtClean="0"/>
              <a:t>放入一個較堅固的夾鍊袋裡頭</a:t>
            </a:r>
            <a:endParaRPr lang="en-US" altLang="zh-TW" sz="2700" dirty="0" smtClean="0"/>
          </a:p>
          <a:p>
            <a:r>
              <a:rPr lang="zh-TW" altLang="en-US" sz="2700" dirty="0" smtClean="0"/>
              <a:t>，搖一搖，讓所有粉都均勻後</a:t>
            </a:r>
            <a:endParaRPr lang="en-US" altLang="zh-TW" sz="2700" dirty="0" smtClean="0"/>
          </a:p>
          <a:p>
            <a:r>
              <a:rPr lang="zh-TW" altLang="en-US" sz="2700" dirty="0" smtClean="0"/>
              <a:t>，打開袋子，放入精油、色素</a:t>
            </a:r>
            <a:endParaRPr lang="en-US" altLang="zh-TW" sz="2700" dirty="0" smtClean="0"/>
          </a:p>
          <a:p>
            <a:r>
              <a:rPr lang="zh-TW" altLang="en-US" sz="2700" dirty="0" smtClean="0"/>
              <a:t>、水少許，再搖一搖。倒入模</a:t>
            </a:r>
            <a:endParaRPr lang="en-US" altLang="zh-TW" sz="2700" dirty="0" smtClean="0"/>
          </a:p>
          <a:p>
            <a:r>
              <a:rPr lang="zh-TW" altLang="en-US" sz="2700" dirty="0" smtClean="0"/>
              <a:t>子裡頭，利用手或湯匙將粉壓</a:t>
            </a:r>
            <a:endParaRPr lang="en-US" altLang="zh-TW" sz="2700" dirty="0" smtClean="0"/>
          </a:p>
          <a:p>
            <a:r>
              <a:rPr lang="zh-TW" altLang="en-US" sz="2700" dirty="0" smtClean="0"/>
              <a:t>緊。</a:t>
            </a:r>
            <a:endParaRPr lang="en-US" altLang="zh-TW" sz="2700" dirty="0" smtClean="0"/>
          </a:p>
          <a:p>
            <a:r>
              <a:rPr lang="zh-TW" altLang="en-US" sz="2700" dirty="0" smtClean="0"/>
              <a:t>   接著要等一個月後才能使用。</a:t>
            </a:r>
            <a:endParaRPr lang="en-US" altLang="zh-TW" sz="2700" dirty="0" smtClean="0"/>
          </a:p>
          <a:p>
            <a:endParaRPr lang="zh-TW" altLang="en-US" sz="27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P_20150729_152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3"/>
            <a:ext cx="5760640" cy="3240360"/>
          </a:xfrm>
          <a:prstGeom prst="rect">
            <a:avLst/>
          </a:prstGeom>
        </p:spPr>
      </p:pic>
      <p:pic>
        <p:nvPicPr>
          <p:cNvPr id="5" name="圖片 4" descr="P_20150913_194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374994"/>
            <a:ext cx="5976664" cy="33618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156176" y="836712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要把粉壓得很</a:t>
            </a:r>
            <a:endParaRPr lang="en-US" altLang="zh-TW" sz="28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扎實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67544" y="4077072"/>
            <a:ext cx="2236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成品長得像</a:t>
            </a:r>
            <a:endParaRPr lang="en-US" altLang="zh-TW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棉花糖</a:t>
            </a:r>
            <a:endParaRPr lang="en-US" altLang="zh-TW" sz="32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2400" dirty="0" smtClean="0"/>
              <a:t>材料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     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蜜蠟</a:t>
            </a:r>
            <a:r>
              <a:rPr lang="en-US" altLang="zh-TW" sz="2400" dirty="0" smtClean="0"/>
              <a:t>120g</a:t>
            </a:r>
          </a:p>
          <a:p>
            <a:pPr>
              <a:buNone/>
            </a:pPr>
            <a:r>
              <a:rPr lang="zh-TW" altLang="en-US" sz="2400" dirty="0" smtClean="0"/>
              <a:t>乳油木</a:t>
            </a:r>
            <a:r>
              <a:rPr lang="en-US" altLang="zh-TW" sz="2400" dirty="0" smtClean="0"/>
              <a:t>20g</a:t>
            </a:r>
          </a:p>
          <a:p>
            <a:pPr>
              <a:buNone/>
            </a:pPr>
            <a:r>
              <a:rPr lang="zh-TW" altLang="en-US" sz="2400" dirty="0" smtClean="0"/>
              <a:t>白油</a:t>
            </a:r>
            <a:r>
              <a:rPr lang="en-US" altLang="zh-TW" sz="2400" dirty="0" smtClean="0"/>
              <a:t>30g</a:t>
            </a:r>
          </a:p>
          <a:p>
            <a:pPr>
              <a:buNone/>
            </a:pPr>
            <a:r>
              <a:rPr lang="zh-TW" altLang="en-US" sz="2400" dirty="0" smtClean="0"/>
              <a:t>甜杏仁油</a:t>
            </a:r>
            <a:r>
              <a:rPr lang="en-US" altLang="zh-TW" sz="2400" dirty="0" smtClean="0"/>
              <a:t>100g</a:t>
            </a:r>
          </a:p>
          <a:p>
            <a:pPr>
              <a:buNone/>
            </a:pPr>
            <a:r>
              <a:rPr lang="zh-TW" altLang="en-US" sz="2400" dirty="0" smtClean="0"/>
              <a:t>橄欖油</a:t>
            </a:r>
            <a:r>
              <a:rPr lang="en-US" altLang="zh-TW" sz="2400" dirty="0" smtClean="0"/>
              <a:t>100g</a:t>
            </a:r>
          </a:p>
          <a:p>
            <a:pPr>
              <a:buNone/>
            </a:pPr>
            <a:r>
              <a:rPr lang="zh-TW" altLang="en-US" sz="2400" dirty="0" smtClean="0"/>
              <a:t>紫草浸泡的橄欖油</a:t>
            </a:r>
            <a:r>
              <a:rPr lang="en-US" altLang="zh-TW" sz="2400" dirty="0" smtClean="0"/>
              <a:t>70g</a:t>
            </a:r>
          </a:p>
          <a:p>
            <a:pPr>
              <a:buNone/>
            </a:pPr>
            <a:r>
              <a:rPr lang="zh-TW" altLang="en-US" sz="2400" dirty="0" smtClean="0"/>
              <a:t>精油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尤加利、薄荷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、茶樹、薰衣草精油</a:t>
            </a:r>
            <a:r>
              <a:rPr lang="en-US" altLang="zh-TW" sz="2400" dirty="0" smtClean="0"/>
              <a:t>)</a:t>
            </a:r>
          </a:p>
          <a:p>
            <a:pPr>
              <a:buNone/>
            </a:pPr>
            <a:r>
              <a:rPr lang="zh-TW" altLang="en-US" sz="2400" dirty="0" smtClean="0"/>
              <a:t>薄荷腦</a:t>
            </a:r>
            <a:r>
              <a:rPr lang="en-US" altLang="zh-TW" sz="2400" dirty="0" smtClean="0"/>
              <a:t>15g</a:t>
            </a:r>
            <a:endParaRPr lang="zh-TW" altLang="en-US" sz="24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紫草膏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995936" y="1268760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製作方法</a:t>
            </a:r>
            <a:r>
              <a:rPr lang="en-US" altLang="zh-TW" sz="2400" dirty="0" smtClean="0"/>
              <a:t>:</a:t>
            </a:r>
          </a:p>
          <a:p>
            <a:r>
              <a:rPr lang="zh-TW" altLang="en-US" sz="2400" dirty="0" smtClean="0"/>
              <a:t>  準備好東西後，除了精油外，將所有的材料到在一起隔水加熱，</a:t>
            </a:r>
            <a:endParaRPr lang="en-US" altLang="zh-TW" sz="2400" dirty="0" smtClean="0"/>
          </a:p>
          <a:p>
            <a:r>
              <a:rPr lang="zh-TW" altLang="en-US" sz="2400" dirty="0" smtClean="0"/>
              <a:t>等到全部融化後，關火並等待它</a:t>
            </a:r>
            <a:endParaRPr lang="en-US" altLang="zh-TW" sz="2400" dirty="0" smtClean="0"/>
          </a:p>
          <a:p>
            <a:r>
              <a:rPr lang="zh-TW" altLang="en-US" sz="2400" dirty="0" smtClean="0"/>
              <a:t>將溫到</a:t>
            </a:r>
            <a:r>
              <a:rPr lang="en-US" altLang="zh-TW" sz="2400" dirty="0" smtClean="0"/>
              <a:t>50</a:t>
            </a:r>
            <a:r>
              <a:rPr lang="zh-TW" altLang="en-US" sz="2400" dirty="0" smtClean="0"/>
              <a:t>度左右再加入精油。</a:t>
            </a:r>
            <a:endParaRPr lang="en-US" altLang="zh-TW" sz="2400" dirty="0" smtClean="0"/>
          </a:p>
          <a:p>
            <a:r>
              <a:rPr lang="zh-TW" altLang="en-US" sz="2400" dirty="0" smtClean="0"/>
              <a:t>  </a:t>
            </a:r>
            <a:r>
              <a:rPr lang="zh-TW" altLang="en-US" sz="2400" dirty="0" smtClean="0">
                <a:solidFill>
                  <a:schemeClr val="accent2"/>
                </a:solidFill>
              </a:rPr>
              <a:t>用最小心謹慎且快速的方法將它倒入小罐子中，</a:t>
            </a:r>
            <a:r>
              <a:rPr lang="zh-TW" altLang="en-US" sz="2400" dirty="0" smtClean="0"/>
              <a:t>因為它</a:t>
            </a:r>
            <a:r>
              <a:rPr lang="zh-TW" altLang="en-US" sz="2400" dirty="0" smtClean="0">
                <a:solidFill>
                  <a:schemeClr val="accent2"/>
                </a:solidFill>
              </a:rPr>
              <a:t>很燙</a:t>
            </a:r>
            <a:r>
              <a:rPr lang="zh-TW" altLang="en-US" sz="2400" dirty="0" smtClean="0"/>
              <a:t>，但是如果不快一點將它倒完它一降溫後馬上就凝固了。如過真的不小心倒太慢凝固了，要再隔水加熱一次。</a:t>
            </a:r>
            <a:endParaRPr lang="en-US" altLang="zh-TW" sz="2400" dirty="0" smtClean="0"/>
          </a:p>
          <a:p>
            <a:endParaRPr lang="en-US" altLang="zh-TW" sz="2400" dirty="0" smtClean="0"/>
          </a:p>
        </p:txBody>
      </p:sp>
      <p:pic>
        <p:nvPicPr>
          <p:cNvPr id="7" name="圖片 6" descr="P_20150729_163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5085184"/>
            <a:ext cx="2779801" cy="156363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572000" y="57332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</a:rPr>
              <a:t>小心倒，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</a:rPr>
              <a:t>別燙到了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P_20150913_19471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7046912" cy="3963988"/>
          </a:xfrm>
        </p:spPr>
      </p:pic>
      <p:sp>
        <p:nvSpPr>
          <p:cNvPr id="5" name="文字方塊 4"/>
          <p:cNvSpPr txBox="1"/>
          <p:nvPr/>
        </p:nvSpPr>
        <p:spPr>
          <a:xfrm>
            <a:off x="1619672" y="620688"/>
            <a:ext cx="3166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3300"/>
                </a:solidFill>
              </a:rPr>
              <a:t>成品很漂亮吧</a:t>
            </a:r>
            <a:r>
              <a:rPr lang="en-US" altLang="zh-TW" sz="3200" dirty="0" smtClean="0">
                <a:solidFill>
                  <a:srgbClr val="FF3300"/>
                </a:solidFill>
              </a:rPr>
              <a:t>~~</a:t>
            </a:r>
            <a:endParaRPr lang="zh-TW" altLang="en-US" sz="32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心得感想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 </a:t>
            </a:r>
            <a:r>
              <a:rPr lang="zh-TW" altLang="en-US" dirty="0" smtClean="0"/>
              <a:t>本來</a:t>
            </a:r>
            <a:r>
              <a:rPr lang="zh-TW" altLang="en-US" dirty="0" smtClean="0"/>
              <a:t>看步驟覺得應該</a:t>
            </a:r>
            <a:r>
              <a:rPr lang="zh-TW" altLang="en-US" dirty="0" smtClean="0"/>
              <a:t>不會太難，所以</a:t>
            </a:r>
            <a:r>
              <a:rPr lang="zh-TW" altLang="en-US" dirty="0" smtClean="0"/>
              <a:t>想多</a:t>
            </a:r>
            <a:r>
              <a:rPr lang="zh-TW" altLang="en-US" dirty="0" smtClean="0"/>
              <a:t>做</a:t>
            </a:r>
            <a:r>
              <a:rPr lang="zh-TW" altLang="en-US" dirty="0" smtClean="0"/>
              <a:t>幾種，沒想到</a:t>
            </a:r>
            <a:r>
              <a:rPr lang="zh-TW" altLang="en-US" dirty="0" smtClean="0"/>
              <a:t>其實每一項都非常的具有挑戰性呢</a:t>
            </a:r>
            <a:r>
              <a:rPr lang="en-US" altLang="zh-TW" dirty="0" smtClean="0"/>
              <a:t>!</a:t>
            </a:r>
          </a:p>
          <a:p>
            <a:pPr>
              <a:buNone/>
            </a:pPr>
            <a:r>
              <a:rPr lang="zh-TW" altLang="en-US" dirty="0" smtClean="0"/>
              <a:t>  我覺得最難的是手工皂，因為它有</a:t>
            </a:r>
            <a:r>
              <a:rPr lang="zh-TW" altLang="en-US" dirty="0" smtClean="0"/>
              <a:t>強鹼，所以做的時候壓力</a:t>
            </a:r>
            <a:r>
              <a:rPr lang="zh-TW" altLang="en-US" dirty="0" smtClean="0"/>
              <a:t>就會很大，而且在入模時</a:t>
            </a:r>
            <a:r>
              <a:rPr lang="zh-TW" altLang="en-US" dirty="0" smtClean="0"/>
              <a:t>，因為</a:t>
            </a:r>
            <a:r>
              <a:rPr lang="zh-TW" altLang="en-US" dirty="0" smtClean="0"/>
              <a:t>一個没注意，所以一不小心</a:t>
            </a:r>
            <a:r>
              <a:rPr lang="zh-TW" altLang="en-US" dirty="0" smtClean="0"/>
              <a:t>就</a:t>
            </a:r>
            <a:r>
              <a:rPr lang="zh-TW" altLang="en-US" dirty="0" smtClean="0"/>
              <a:t>到太多</a:t>
            </a:r>
            <a:r>
              <a:rPr lang="zh-TW" altLang="en-US" dirty="0" smtClean="0"/>
              <a:t>了</a:t>
            </a:r>
            <a:r>
              <a:rPr lang="zh-TW" altLang="en-US" dirty="0" smtClean="0"/>
              <a:t>，那很麻煩，因為既不好看也不好脫模。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 以前藥膏、香皂、防蚊液都是用別人送的或買的，這次麥哲倫讓我有機會使用自己做的</a:t>
            </a:r>
            <a:r>
              <a:rPr lang="zh-TW" altLang="en-US" dirty="0" smtClean="0"/>
              <a:t>東西，還</a:t>
            </a:r>
            <a:r>
              <a:rPr lang="zh-TW" altLang="en-US" dirty="0" smtClean="0"/>
              <a:t>可以送給別人用，讓我非常的有成就感</a:t>
            </a:r>
            <a:r>
              <a:rPr lang="en-US" altLang="zh-TW" dirty="0" smtClean="0"/>
              <a:t>!</a:t>
            </a:r>
          </a:p>
          <a:p>
            <a:pPr>
              <a:buNone/>
            </a:pPr>
            <a:r>
              <a:rPr lang="zh-TW" altLang="en-US" dirty="0" smtClean="0"/>
              <a:t>  </a:t>
            </a:r>
            <a:endParaRPr lang="zh-TW" alt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267744" y="2276872"/>
            <a:ext cx="469872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dings" pitchFamily="18" charset="2"/>
              </a:rPr>
              <a:t>我的報告到此結束</a:t>
            </a:r>
            <a:endParaRPr lang="en-US" altLang="zh-TW" sz="4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dings" pitchFamily="18" charset="2"/>
            </a:endParaRPr>
          </a:p>
          <a:p>
            <a:endParaRPr lang="en-US" altLang="zh-TW" sz="4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dings" pitchFamily="18" charset="2"/>
            </a:endParaRPr>
          </a:p>
          <a:p>
            <a:r>
              <a:rPr lang="zh-TW" altLang="en-US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dings" pitchFamily="18" charset="2"/>
              </a:rPr>
              <a:t>  </a:t>
            </a:r>
            <a:r>
              <a:rPr lang="en-US" altLang="zh-TW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dings" pitchFamily="18" charset="2"/>
              </a:rPr>
              <a:t>~</a:t>
            </a:r>
            <a:r>
              <a:rPr lang="zh-TW" altLang="en-US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dings" pitchFamily="18" charset="2"/>
              </a:rPr>
              <a:t>謝謝大家</a:t>
            </a:r>
            <a:r>
              <a:rPr lang="en-US" altLang="zh-TW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dings" pitchFamily="18" charset="2"/>
              </a:rPr>
              <a:t>~</a:t>
            </a:r>
            <a:endParaRPr lang="zh-TW" altLang="en-US" sz="4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dings" pitchFamily="18" charset="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1.</a:t>
            </a:r>
            <a:r>
              <a:rPr lang="zh-TW" altLang="en-US" dirty="0" smtClean="0"/>
              <a:t>手工皂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2.</a:t>
            </a:r>
            <a:r>
              <a:rPr lang="zh-TW" altLang="en-US" dirty="0" smtClean="0"/>
              <a:t>防蚊乳液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3.</a:t>
            </a:r>
            <a:r>
              <a:rPr lang="zh-TW" altLang="en-US" dirty="0" smtClean="0"/>
              <a:t>泡澡錠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4.</a:t>
            </a:r>
            <a:r>
              <a:rPr lang="zh-TW" altLang="en-US" dirty="0" smtClean="0"/>
              <a:t>紫草膏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5.</a:t>
            </a:r>
            <a:r>
              <a:rPr lang="zh-TW" altLang="en-US" dirty="0" smtClean="0"/>
              <a:t>心得感想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 </a:t>
            </a:r>
            <a:endParaRPr lang="en-US" altLang="zh-TW" dirty="0" smtClean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目次</a:t>
            </a:r>
            <a:endParaRPr lang="zh-TW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481328"/>
            <a:ext cx="2818656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材料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椰子油</a:t>
            </a:r>
            <a:r>
              <a:rPr lang="en-US" altLang="zh-TW" dirty="0" smtClean="0"/>
              <a:t>175g</a:t>
            </a:r>
          </a:p>
          <a:p>
            <a:pPr>
              <a:buNone/>
            </a:pPr>
            <a:r>
              <a:rPr lang="zh-TW" altLang="en-US" dirty="0" smtClean="0"/>
              <a:t>棕櫚油</a:t>
            </a:r>
            <a:r>
              <a:rPr lang="en-US" altLang="zh-TW" dirty="0" smtClean="0"/>
              <a:t>175g</a:t>
            </a:r>
          </a:p>
          <a:p>
            <a:pPr>
              <a:buNone/>
            </a:pPr>
            <a:r>
              <a:rPr lang="zh-TW" altLang="en-US" dirty="0" smtClean="0"/>
              <a:t>橄欖油</a:t>
            </a:r>
            <a:r>
              <a:rPr lang="en-US" altLang="zh-TW" dirty="0" smtClean="0"/>
              <a:t>150g</a:t>
            </a:r>
          </a:p>
          <a:p>
            <a:pPr>
              <a:buNone/>
            </a:pPr>
            <a:r>
              <a:rPr lang="zh-TW" altLang="en-US" dirty="0" smtClean="0"/>
              <a:t>氫氧化鈉</a:t>
            </a:r>
            <a:r>
              <a:rPr lang="en-US" altLang="zh-TW" dirty="0" smtClean="0"/>
              <a:t>78g</a:t>
            </a:r>
          </a:p>
          <a:p>
            <a:pPr>
              <a:buNone/>
            </a:pPr>
            <a:r>
              <a:rPr lang="zh-TW" altLang="en-US" dirty="0" smtClean="0"/>
              <a:t>水</a:t>
            </a:r>
            <a:r>
              <a:rPr lang="en-US" altLang="zh-TW" dirty="0" smtClean="0"/>
              <a:t>195g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/>
              <a:t>手工皂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11960" y="1412776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700" dirty="0" smtClean="0"/>
              <a:t>添加物</a:t>
            </a:r>
            <a:r>
              <a:rPr lang="en-US" altLang="zh-TW" sz="2700" dirty="0" smtClean="0"/>
              <a:t>:</a:t>
            </a:r>
          </a:p>
          <a:p>
            <a:r>
              <a:rPr lang="zh-TW" altLang="en-US" sz="2700" dirty="0" smtClean="0"/>
              <a:t>薄荷腦</a:t>
            </a:r>
            <a:r>
              <a:rPr lang="en-US" altLang="zh-TW" sz="2700" dirty="0" smtClean="0"/>
              <a:t>25g(</a:t>
            </a:r>
            <a:r>
              <a:rPr lang="zh-TW" altLang="en-US" sz="2700" dirty="0" smtClean="0"/>
              <a:t>要先隔水加熱</a:t>
            </a:r>
            <a:r>
              <a:rPr lang="en-US" altLang="zh-TW" sz="2700" dirty="0" smtClean="0"/>
              <a:t>)</a:t>
            </a:r>
          </a:p>
          <a:p>
            <a:r>
              <a:rPr lang="zh-TW" altLang="en-US" sz="2700" dirty="0" smtClean="0"/>
              <a:t>薰衣草粉</a:t>
            </a:r>
            <a:r>
              <a:rPr lang="en-US" altLang="zh-TW" sz="2700" dirty="0" smtClean="0"/>
              <a:t>2g</a:t>
            </a:r>
          </a:p>
          <a:p>
            <a:r>
              <a:rPr lang="zh-TW" altLang="en-US" sz="2700" dirty="0" smtClean="0"/>
              <a:t>薄荷精油</a:t>
            </a:r>
            <a:r>
              <a:rPr lang="en-US" altLang="zh-TW" sz="2700" dirty="0" smtClean="0"/>
              <a:t>5g</a:t>
            </a:r>
          </a:p>
          <a:p>
            <a:r>
              <a:rPr lang="zh-TW" altLang="en-US" sz="2700" dirty="0" smtClean="0"/>
              <a:t>薰衣草精油</a:t>
            </a:r>
            <a:r>
              <a:rPr lang="en-US" altLang="zh-TW" sz="2700" dirty="0" smtClean="0"/>
              <a:t>5g</a:t>
            </a:r>
          </a:p>
          <a:p>
            <a:endParaRPr lang="zh-TW" altLang="en-US" sz="27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11560" y="548680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TW" altLang="en-US" sz="2400" dirty="0" smtClean="0"/>
              <a:t>製作方法</a:t>
            </a:r>
            <a:r>
              <a:rPr lang="en-US" altLang="zh-TW" sz="2400" dirty="0" smtClean="0"/>
              <a:t>:</a:t>
            </a:r>
          </a:p>
          <a:p>
            <a:pPr>
              <a:buNone/>
            </a:pPr>
            <a:r>
              <a:rPr lang="zh-TW" altLang="en-US" sz="2400" dirty="0" smtClean="0"/>
              <a:t>    將氫氧化鈉和水倒在一起攪拌，等降溫到</a:t>
            </a:r>
            <a:r>
              <a:rPr lang="en-US" altLang="zh-TW" sz="2400" dirty="0" smtClean="0">
                <a:solidFill>
                  <a:srgbClr val="FF0000"/>
                </a:solidFill>
              </a:rPr>
              <a:t>45~55</a:t>
            </a:r>
            <a:r>
              <a:rPr lang="zh-TW" altLang="en-US" sz="2400" dirty="0" smtClean="0">
                <a:solidFill>
                  <a:srgbClr val="FF0000"/>
                </a:solidFill>
              </a:rPr>
              <a:t>度</a:t>
            </a:r>
            <a:r>
              <a:rPr lang="zh-TW" altLang="en-US" sz="2400" dirty="0" smtClean="0"/>
              <a:t>後，                               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將所有材料倒在一起攪拌，</a:t>
            </a:r>
            <a:r>
              <a:rPr lang="zh-TW" altLang="en-US" sz="2400" dirty="0" smtClean="0">
                <a:solidFill>
                  <a:srgbClr val="FF0000"/>
                </a:solidFill>
              </a:rPr>
              <a:t>有點</a:t>
            </a:r>
            <a:r>
              <a:rPr lang="zh-TW" altLang="en-US" sz="2400" dirty="0" smtClean="0"/>
              <a:t>濃稠後，再依序加</a:t>
            </a:r>
            <a:r>
              <a:rPr lang="zh-TW" altLang="en-US" sz="2400" dirty="0" smtClean="0">
                <a:solidFill>
                  <a:srgbClr val="FF0000"/>
                </a:solidFill>
              </a:rPr>
              <a:t>添加物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攪拌到可以將攪拌棒拿起來畫</a:t>
            </a:r>
            <a:r>
              <a:rPr lang="en-US" altLang="zh-TW" sz="2400" dirty="0" smtClean="0"/>
              <a:t>8</a:t>
            </a:r>
            <a:r>
              <a:rPr lang="zh-TW" altLang="en-US" sz="2400" dirty="0" smtClean="0"/>
              <a:t>為止就可以了。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攪拌完了後，將皂慢慢的倒入模子裡頭，可以留</a:t>
            </a:r>
            <a:r>
              <a:rPr lang="en-US" altLang="zh-TW" sz="2400" dirty="0" smtClean="0"/>
              <a:t>0.2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3cm</a:t>
            </a:r>
            <a:r>
              <a:rPr lang="zh-TW" altLang="en-US" sz="2400" dirty="0" smtClean="0"/>
              <a:t>的距離比較好看。</a:t>
            </a:r>
            <a:endParaRPr lang="en-US" altLang="zh-TW" sz="2400" dirty="0" smtClean="0"/>
          </a:p>
          <a:p>
            <a:pPr>
              <a:buNone/>
            </a:pPr>
            <a:r>
              <a:rPr lang="zh-TW" altLang="en-US" sz="2400" dirty="0" smtClean="0"/>
              <a:t>    放到模子後，先靜置一天，再脫模，脫完模再等一個月，讓裡頭的氫氧化鈉潮解，即可使用。</a:t>
            </a:r>
            <a:endParaRPr lang="en-US" altLang="zh-TW" sz="2400" dirty="0" smtClean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_20150727_145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149080"/>
            <a:ext cx="4059942" cy="2283718"/>
          </a:xfrm>
          <a:prstGeom prst="rect">
            <a:avLst/>
          </a:prstGeom>
        </p:spPr>
      </p:pic>
      <p:pic>
        <p:nvPicPr>
          <p:cNvPr id="3" name="圖片 2" descr="P_20150727_145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149080"/>
            <a:ext cx="4128458" cy="2322259"/>
          </a:xfrm>
          <a:prstGeom prst="rect">
            <a:avLst/>
          </a:prstGeom>
        </p:spPr>
      </p:pic>
      <p:pic>
        <p:nvPicPr>
          <p:cNvPr id="4" name="圖片 3" descr="P_20150727_150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60648"/>
            <a:ext cx="6552728" cy="368591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67544" y="1412776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6">
                    <a:lumMod val="50000"/>
                  </a:schemeClr>
                </a:solidFill>
              </a:rPr>
              <a:t>入模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zh-TW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83968" y="4149080"/>
            <a:ext cx="553998" cy="24407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accent6">
                    <a:lumMod val="50000"/>
                  </a:schemeClr>
                </a:solidFill>
              </a:rPr>
              <a:t>攪拌要很有耐心</a:t>
            </a:r>
            <a:r>
              <a:rPr lang="en-US" altLang="zh-TW" sz="2400" dirty="0" smtClean="0">
                <a:solidFill>
                  <a:schemeClr val="accent6">
                    <a:lumMod val="50000"/>
                  </a:schemeClr>
                </a:solidFill>
              </a:rPr>
              <a:t>~</a:t>
            </a:r>
            <a:endParaRPr lang="zh-TW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_20150729_141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4860032" cy="2733768"/>
          </a:xfrm>
          <a:prstGeom prst="rect">
            <a:avLst/>
          </a:prstGeom>
        </p:spPr>
      </p:pic>
      <p:pic>
        <p:nvPicPr>
          <p:cNvPr id="3" name="圖片 2" descr="P_20150913_194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996952"/>
            <a:ext cx="6543711" cy="368083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580112" y="908720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7030A0"/>
                </a:solidFill>
              </a:rPr>
              <a:t>脫模</a:t>
            </a:r>
            <a:r>
              <a:rPr lang="en-US" altLang="zh-TW" sz="3600" dirty="0" smtClean="0">
                <a:solidFill>
                  <a:srgbClr val="7030A0"/>
                </a:solidFill>
              </a:rPr>
              <a:t>~</a:t>
            </a:r>
            <a:endParaRPr lang="zh-TW" altLang="en-US" sz="3600" dirty="0">
              <a:solidFill>
                <a:srgbClr val="7030A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9512" y="3717032"/>
            <a:ext cx="2007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7030A0"/>
                </a:solidFill>
              </a:rPr>
              <a:t>完成了</a:t>
            </a:r>
            <a:r>
              <a:rPr lang="en-US" altLang="zh-TW" sz="3600" b="1" dirty="0" smtClean="0">
                <a:solidFill>
                  <a:srgbClr val="7030A0"/>
                </a:solidFill>
              </a:rPr>
              <a:t>!!!</a:t>
            </a:r>
            <a:endParaRPr lang="zh-TW" alt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防蚊乳液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材料</a:t>
            </a:r>
            <a:r>
              <a:rPr lang="en-US" altLang="zh-TW" dirty="0" smtClean="0"/>
              <a:t>:</a:t>
            </a:r>
          </a:p>
          <a:p>
            <a:pPr>
              <a:buNone/>
            </a:pPr>
            <a:r>
              <a:rPr lang="zh-TW" altLang="en-US" dirty="0" smtClean="0"/>
              <a:t>水</a:t>
            </a:r>
            <a:r>
              <a:rPr lang="en-US" altLang="zh-TW" dirty="0" smtClean="0"/>
              <a:t>1200ml</a:t>
            </a:r>
          </a:p>
          <a:p>
            <a:pPr>
              <a:buNone/>
            </a:pPr>
            <a:r>
              <a:rPr lang="zh-TW" altLang="en-US" dirty="0" smtClean="0"/>
              <a:t>有防蚊效果的精油</a:t>
            </a:r>
            <a:r>
              <a:rPr lang="en-US" altLang="zh-TW" dirty="0" smtClean="0"/>
              <a:t>40ml(</a:t>
            </a:r>
            <a:r>
              <a:rPr lang="zh-TW" altLang="en-US" dirty="0" smtClean="0"/>
              <a:t>檸檬尤加利、爪哇香茅、天竺葵、廣藿香等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r>
              <a:rPr lang="zh-TW" altLang="en-US" dirty="0" smtClean="0"/>
              <a:t>乳化劑少許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卡藍賈油</a:t>
            </a:r>
            <a:r>
              <a:rPr lang="en-US" altLang="zh-TW" dirty="0" smtClean="0"/>
              <a:t>75ml</a:t>
            </a:r>
          </a:p>
          <a:p>
            <a:pPr>
              <a:buNone/>
            </a:pPr>
            <a:r>
              <a:rPr lang="zh-TW" altLang="en-US" dirty="0" smtClean="0"/>
              <a:t>薄荷腦</a:t>
            </a:r>
            <a:r>
              <a:rPr lang="en-US" altLang="zh-TW" dirty="0" smtClean="0"/>
              <a:t>40ml(</a:t>
            </a:r>
            <a:r>
              <a:rPr lang="zh-TW" altLang="en-US" dirty="0" smtClean="0"/>
              <a:t>一樣要先隔水加熱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11560" y="620688"/>
            <a:ext cx="827021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製作方法</a:t>
            </a:r>
            <a:r>
              <a:rPr lang="en-US" altLang="zh-TW" sz="2400" dirty="0" smtClean="0"/>
              <a:t>:</a:t>
            </a:r>
          </a:p>
          <a:p>
            <a:r>
              <a:rPr lang="zh-TW" altLang="en-US" sz="2400" dirty="0" smtClean="0"/>
              <a:t>   先將所有的材料加在一起，然後攪拌，製作防蚊乳液可以</a:t>
            </a:r>
            <a:endParaRPr lang="en-US" altLang="zh-TW" sz="2400" dirty="0" smtClean="0"/>
          </a:p>
          <a:p>
            <a:r>
              <a:rPr lang="zh-TW" altLang="en-US" sz="2400" dirty="0" smtClean="0"/>
              <a:t>使用電動攪拌器，因為他要攪比較久。</a:t>
            </a:r>
            <a:endParaRPr lang="en-US" altLang="zh-TW" sz="2400" dirty="0" smtClean="0"/>
          </a:p>
          <a:p>
            <a:r>
              <a:rPr lang="zh-TW" altLang="en-US" sz="2400" dirty="0" smtClean="0"/>
              <a:t>   在攪拌時要注意</a:t>
            </a:r>
            <a:r>
              <a:rPr lang="en-US" altLang="zh-TW" sz="2400" dirty="0" smtClean="0"/>
              <a:t>:</a:t>
            </a:r>
            <a:r>
              <a:rPr lang="zh-TW" altLang="en-US" sz="2400" dirty="0" smtClean="0">
                <a:solidFill>
                  <a:schemeClr val="accent2"/>
                </a:solidFill>
              </a:rPr>
              <a:t>防蚊乳液乳化劑的量很難調整，所以如果</a:t>
            </a:r>
            <a:endParaRPr lang="en-US" altLang="zh-TW" sz="2400" dirty="0" smtClean="0">
              <a:solidFill>
                <a:schemeClr val="accent2"/>
              </a:solidFill>
            </a:endParaRPr>
          </a:p>
          <a:p>
            <a:r>
              <a:rPr lang="zh-TW" altLang="en-US" sz="2400" dirty="0" smtClean="0">
                <a:solidFill>
                  <a:schemeClr val="accent2"/>
                </a:solidFill>
              </a:rPr>
              <a:t>太濃要加少許的水，太稀則要再多加一點乳化劑。</a:t>
            </a:r>
            <a:endParaRPr lang="en-US" altLang="zh-TW" sz="2400" dirty="0" smtClean="0">
              <a:solidFill>
                <a:schemeClr val="accent2"/>
              </a:solidFill>
            </a:endParaRPr>
          </a:p>
        </p:txBody>
      </p:sp>
      <p:pic>
        <p:nvPicPr>
          <p:cNvPr id="7" name="圖片 6" descr="P_20150727_160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92896"/>
            <a:ext cx="3672407" cy="2065729"/>
          </a:xfrm>
          <a:prstGeom prst="rect">
            <a:avLst/>
          </a:prstGeom>
        </p:spPr>
      </p:pic>
      <p:pic>
        <p:nvPicPr>
          <p:cNvPr id="8" name="圖片 7" descr="P_20150727_1555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3675901" cy="2067694"/>
          </a:xfrm>
          <a:prstGeom prst="rect">
            <a:avLst/>
          </a:prstGeom>
        </p:spPr>
      </p:pic>
      <p:pic>
        <p:nvPicPr>
          <p:cNvPr id="9" name="圖片 8" descr="P_20150727_155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653136"/>
            <a:ext cx="3675900" cy="206769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07504" y="2852936"/>
            <a:ext cx="553998" cy="12096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攪拌中</a:t>
            </a:r>
            <a:r>
              <a:rPr lang="en-US" altLang="zh-TW" sz="2400" dirty="0" smtClean="0">
                <a:solidFill>
                  <a:schemeClr val="accent5">
                    <a:lumMod val="50000"/>
                  </a:schemeClr>
                </a:solidFill>
              </a:rPr>
              <a:t>~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圖片 11" descr="P_20150727_1618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653136"/>
            <a:ext cx="3672408" cy="206573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0" y="4688175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倒進罐子裡要非常</a:t>
            </a:r>
            <a:endParaRPr lang="en-US" altLang="zh-TW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</a:rPr>
              <a:t>的有耐心和細心喔</a:t>
            </a:r>
            <a:endParaRPr lang="zh-TW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368099" y="2636912"/>
            <a:ext cx="553998" cy="317009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400" dirty="0" smtClean="0">
                <a:solidFill>
                  <a:schemeClr val="accent5">
                    <a:lumMod val="50000"/>
                  </a:schemeClr>
                </a:solidFill>
              </a:rPr>
              <a:t>倒入材料要掌握好量的</a:t>
            </a:r>
            <a:endParaRPr lang="zh-TW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P_20150913_194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2736304" cy="4864541"/>
          </a:xfrm>
          <a:prstGeom prst="rect">
            <a:avLst/>
          </a:prstGeom>
        </p:spPr>
      </p:pic>
      <p:pic>
        <p:nvPicPr>
          <p:cNvPr id="3" name="圖片 2" descr="P_20150913_194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60648"/>
            <a:ext cx="6006176" cy="337847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355976" y="4365104"/>
            <a:ext cx="28103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 smtClean="0">
                <a:solidFill>
                  <a:srgbClr val="00B050"/>
                </a:solidFill>
              </a:rPr>
              <a:t>完成摟</a:t>
            </a:r>
            <a:r>
              <a:rPr lang="en-US" altLang="zh-TW" sz="4800" b="1" dirty="0" smtClean="0">
                <a:solidFill>
                  <a:srgbClr val="00B050"/>
                </a:solidFill>
              </a:rPr>
              <a:t>~~</a:t>
            </a:r>
            <a:endParaRPr lang="zh-TW" altLang="en-US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317</TotalTime>
  <Words>733</Words>
  <Application>Microsoft Office PowerPoint</Application>
  <PresentationFormat>如螢幕大小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匯合</vt:lpstr>
      <vt:lpstr>自製手工物品 </vt:lpstr>
      <vt:lpstr>目次</vt:lpstr>
      <vt:lpstr>手工皂</vt:lpstr>
      <vt:lpstr>投影片 4</vt:lpstr>
      <vt:lpstr>投影片 5</vt:lpstr>
      <vt:lpstr>投影片 6</vt:lpstr>
      <vt:lpstr>防蚊乳液</vt:lpstr>
      <vt:lpstr>投影片 8</vt:lpstr>
      <vt:lpstr>投影片 9</vt:lpstr>
      <vt:lpstr>泡澡錠</vt:lpstr>
      <vt:lpstr>投影片 11</vt:lpstr>
      <vt:lpstr>紫草膏</vt:lpstr>
      <vt:lpstr>投影片 13</vt:lpstr>
      <vt:lpstr>心得感想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how</dc:creator>
  <cp:lastModifiedBy>how</cp:lastModifiedBy>
  <cp:revision>34</cp:revision>
  <dcterms:created xsi:type="dcterms:W3CDTF">2015-09-05T09:45:04Z</dcterms:created>
  <dcterms:modified xsi:type="dcterms:W3CDTF">2015-09-13T12:22:17Z</dcterms:modified>
</cp:coreProperties>
</file>