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937A5B"/>
    <a:srgbClr val="C77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96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04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92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11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44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33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276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77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0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586B75A-687E-405C-8A0B-8D00578BA2C3}" type="datetimeFigureOut">
              <a:rPr lang="en-US" smtClean="0"/>
              <a:pPr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75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686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26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8C024F-80B6-432D-8E07-4A544F33F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B479B55-AEA4-4D9D-9CFE-B5080D79C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9208" y="149124"/>
            <a:ext cx="9273584" cy="6559752"/>
          </a:xfrm>
        </p:spPr>
      </p:pic>
    </p:spTree>
    <p:extLst>
      <p:ext uri="{BB962C8B-B14F-4D97-AF65-F5344CB8AC3E}">
        <p14:creationId xmlns:p14="http://schemas.microsoft.com/office/powerpoint/2010/main" val="1809730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46EBC-6765-4896-86B2-EBAE4B1A5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9923CB-B5C6-4400-81DD-84593B759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377415E-D1FA-479F-884F-089A317A1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85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46EBC-6765-4896-86B2-EBAE4B1A5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9923CB-B5C6-4400-81DD-84593B759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D528444-FC1C-4049-868E-8E116DC4E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02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46EBC-6765-4896-86B2-EBAE4B1A5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9923CB-B5C6-4400-81DD-84593B759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BFB70C7-EAFA-497A-BE84-89D58869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77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46EBC-6765-4896-86B2-EBAE4B1A5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9923CB-B5C6-4400-81DD-84593B759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6E0FB71-DBFD-4723-8D33-4C4281D51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9102056" y="6023294"/>
            <a:ext cx="151002" cy="4613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1803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46EBC-6765-4896-86B2-EBAE4B1A5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9923CB-B5C6-4400-81DD-84593B759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F134068-5BE7-4C22-B4BB-B7F064F04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51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46EBC-6765-4896-86B2-EBAE4B1A5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9923CB-B5C6-4400-81DD-84593B759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C763F2B-B0C6-4318-93FA-9F33D5CB1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84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46EBC-6765-4896-86B2-EBAE4B1A5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9923CB-B5C6-4400-81DD-84593B759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253CF46-1BB1-4B84-BACA-BA3751090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43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580EC2-8DC6-492F-A551-B0AA0A23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0266" y="1353403"/>
            <a:ext cx="4094479" cy="27783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謝謝大家聆聽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4CEC8E2-9FD9-43C5-BC80-D2CEC8AA6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49" b="14351"/>
          <a:stretch/>
        </p:blipFill>
        <p:spPr>
          <a:xfrm>
            <a:off x="383967" y="449485"/>
            <a:ext cx="5712033" cy="6121912"/>
          </a:xfrm>
        </p:spPr>
      </p:pic>
    </p:spTree>
    <p:extLst>
      <p:ext uri="{BB962C8B-B14F-4D97-AF65-F5344CB8AC3E}">
        <p14:creationId xmlns:p14="http://schemas.microsoft.com/office/powerpoint/2010/main" val="385025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46EBC-6765-4896-86B2-EBAE4B1A5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9923CB-B5C6-4400-81DD-84593B759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097316-91E1-41DF-A67C-78E5FE8B7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  <p:cxnSp>
        <p:nvCxnSpPr>
          <p:cNvPr id="9" name="直線接點 8"/>
          <p:cNvCxnSpPr/>
          <p:nvPr/>
        </p:nvCxnSpPr>
        <p:spPr>
          <a:xfrm flipH="1">
            <a:off x="2451370" y="5797685"/>
            <a:ext cx="291830" cy="515566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075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46EBC-6765-4896-86B2-EBAE4B1A5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9923CB-B5C6-4400-81DD-84593B759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24D7E0D-542B-4A3C-A1CC-4E85FF969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869" y="0"/>
            <a:ext cx="9695221" cy="6858000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 flipH="1">
            <a:off x="2818701" y="5627467"/>
            <a:ext cx="180000" cy="600843"/>
          </a:xfrm>
          <a:prstGeom prst="line">
            <a:avLst/>
          </a:prstGeom>
          <a:ln w="57150">
            <a:solidFill>
              <a:srgbClr val="937A5B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893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46EBC-6765-4896-86B2-EBAE4B1A5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9923CB-B5C6-4400-81DD-84593B759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CECD280-6736-4307-9991-FB32CD5AE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3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46EBC-6765-4896-86B2-EBAE4B1A5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9923CB-B5C6-4400-81DD-84593B759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AF1C0BC-FF00-4C69-AE2B-CA5E399D4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63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46EBC-6765-4896-86B2-EBAE4B1A5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9923CB-B5C6-4400-81DD-84593B759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6EB6244-9EBA-4B1C-BDCC-04BE49919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00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46EBC-6765-4896-86B2-EBAE4B1A5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9923CB-B5C6-4400-81DD-84593B759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ACCD08F-08B9-4656-A1F5-F1D4DF218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81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46EBC-6765-4896-86B2-EBAE4B1A5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9923CB-B5C6-4400-81DD-84593B759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BD57D8A-8838-47AA-9B1E-C9DED100C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62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46EBC-6765-4896-86B2-EBAE4B1A5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9923CB-B5C6-4400-81DD-84593B759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5430DB8-C569-4E27-9B13-B410523C6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27573"/>
      </p:ext>
    </p:extLst>
  </p:cSld>
  <p:clrMapOvr>
    <a:masterClrMapping/>
  </p:clrMapOvr>
</p:sld>
</file>

<file path=ppt/theme/theme1.xml><?xml version="1.0" encoding="utf-8"?>
<a:theme xmlns:a="http://schemas.openxmlformats.org/drawingml/2006/main" name="回顧">
  <a:themeElements>
    <a:clrScheme name="回顧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</TotalTime>
  <Words>3</Words>
  <Application>Microsoft Office PowerPoint</Application>
  <PresentationFormat>寬螢幕</PresentationFormat>
  <Paragraphs>1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2" baseType="lpstr">
      <vt:lpstr>微軟正黑體</vt:lpstr>
      <vt:lpstr>新細明體</vt:lpstr>
      <vt:lpstr>Calibri</vt:lpstr>
      <vt:lpstr>Calibri Light</vt:lpstr>
      <vt:lpstr>回顧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謝謝大家聆聽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bcps</cp:lastModifiedBy>
  <cp:revision>5</cp:revision>
  <dcterms:created xsi:type="dcterms:W3CDTF">2024-10-17T00:59:26Z</dcterms:created>
  <dcterms:modified xsi:type="dcterms:W3CDTF">2024-11-14T07:56:08Z</dcterms:modified>
</cp:coreProperties>
</file>