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7" r:id="rId8"/>
    <p:sldId id="268" r:id="rId9"/>
    <p:sldId id="266" r:id="rId10"/>
    <p:sldId id="26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00FFFF"/>
    <a:srgbClr val="9999FF"/>
    <a:srgbClr val="FF00FF"/>
    <a:srgbClr val="FF99FF"/>
    <a:srgbClr val="FF33CC"/>
    <a:srgbClr val="3333CC"/>
    <a:srgbClr val="E6E6E6"/>
    <a:srgbClr val="6699FF"/>
    <a:srgbClr val="C22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6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B36D-EA06-412B-B41B-BD2BDCD2BDFA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7635-1FCA-4CF4-9578-3D06998D5F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04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B36D-EA06-412B-B41B-BD2BDCD2BDFA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7635-1FCA-4CF4-9578-3D06998D5F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31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B36D-EA06-412B-B41B-BD2BDCD2BDFA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7635-1FCA-4CF4-9578-3D06998D5F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71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B36D-EA06-412B-B41B-BD2BDCD2BDFA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7635-1FCA-4CF4-9578-3D06998D5F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07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B36D-EA06-412B-B41B-BD2BDCD2BDFA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7635-1FCA-4CF4-9578-3D06998D5F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95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B36D-EA06-412B-B41B-BD2BDCD2BDFA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7635-1FCA-4CF4-9578-3D06998D5F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30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B36D-EA06-412B-B41B-BD2BDCD2BDFA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7635-1FCA-4CF4-9578-3D06998D5F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54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B36D-EA06-412B-B41B-BD2BDCD2BDFA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7635-1FCA-4CF4-9578-3D06998D5F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30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B36D-EA06-412B-B41B-BD2BDCD2BDFA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7635-1FCA-4CF4-9578-3D06998D5F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31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B36D-EA06-412B-B41B-BD2BDCD2BDFA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7635-1FCA-4CF4-9578-3D06998D5F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46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B36D-EA06-412B-B41B-BD2BDCD2BDFA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7635-1FCA-4CF4-9578-3D06998D5F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017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B36D-EA06-412B-B41B-BD2BDCD2BDFA}" type="datetimeFigureOut">
              <a:rPr lang="zh-TW" altLang="en-US" smtClean="0"/>
              <a:t>2021/10/6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17635-1FCA-4CF4-9578-3D06998D5F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43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youtu.be/i9uB13BB_J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rgbClr val="FF00FF"/>
            </a:gs>
            <a:gs pos="83000">
              <a:srgbClr val="9999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74031" y="772320"/>
            <a:ext cx="9144000" cy="23876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可愛的兔子</a:t>
            </a:r>
            <a:r>
              <a:rPr lang="en-US" altLang="zh-TW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-</a:t>
            </a:r>
            <a:br>
              <a:rPr lang="en-US" altLang="zh-TW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</a:br>
            <a:r>
              <a:rPr lang="zh-TW" altLang="en-US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小兔子車車影片剪輯</a:t>
            </a:r>
            <a:endParaRPr lang="zh-TW" altLang="en-US" dirty="0">
              <a:solidFill>
                <a:srgbClr val="FFFF00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31144" y="4319830"/>
            <a:ext cx="3019425" cy="1373739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rgbClr val="00FFFF"/>
                </a:solidFill>
                <a:latin typeface="華康皮皮體W5" panose="040B0509000000000000" pitchFamily="81" charset="-120"/>
                <a:ea typeface="華康皮皮體W5" panose="040B0509000000000000" pitchFamily="81" charset="-120"/>
              </a:rPr>
              <a:t>五年孝班</a:t>
            </a:r>
            <a:endParaRPr lang="en-US" altLang="zh-TW" sz="4000" dirty="0" smtClean="0">
              <a:solidFill>
                <a:srgbClr val="00FFFF"/>
              </a:solidFill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r>
              <a:rPr lang="zh-TW" altLang="en-US" sz="4000" dirty="0">
                <a:solidFill>
                  <a:srgbClr val="00FFFF"/>
                </a:solidFill>
                <a:latin typeface="華康皮皮體W5" panose="040B0509000000000000" pitchFamily="81" charset="-120"/>
                <a:ea typeface="華康皮皮體W5" panose="040B0509000000000000" pitchFamily="81" charset="-120"/>
              </a:rPr>
              <a:t>鄭暄凝</a:t>
            </a:r>
          </a:p>
        </p:txBody>
      </p:sp>
      <p:pic>
        <p:nvPicPr>
          <p:cNvPr id="5" name="Picture 4" descr="天竺鼠車車》專屬廁所曝光4角色介紹討論度破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677" y="3402808"/>
            <a:ext cx="2403845" cy="1834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174" y="4682561"/>
            <a:ext cx="2895116" cy="2168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46759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rgbClr val="FF99F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 </a:t>
            </a:r>
            <a:r>
              <a:rPr lang="zh-TW" altLang="en-US" sz="5400" dirty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角色介紹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0564" y="2176176"/>
            <a:ext cx="2108200" cy="1758515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None/>
            </a:pPr>
            <a:r>
              <a:rPr lang="zh-TW" altLang="en-US" sz="4800" dirty="0" smtClean="0">
                <a:solidFill>
                  <a:srgbClr val="FFFF00"/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警察兔</a:t>
            </a:r>
            <a:endParaRPr lang="en-US" altLang="zh-TW" sz="4800" dirty="0" smtClean="0">
              <a:solidFill>
                <a:srgbClr val="FFFF00"/>
              </a:solidFill>
              <a:latin typeface="華康相撲體" panose="02010609000000000000" pitchFamily="49" charset="-120"/>
              <a:ea typeface="華康相撲體" panose="02010609000000000000" pitchFamily="49" charset="-120"/>
            </a:endParaRPr>
          </a:p>
          <a:p>
            <a:pPr marL="0" indent="0">
              <a:lnSpc>
                <a:spcPts val="3800"/>
              </a:lnSpc>
              <a:buNone/>
            </a:pPr>
            <a:endParaRPr lang="zh-TW" altLang="en-US" sz="4800" dirty="0">
              <a:solidFill>
                <a:srgbClr val="FFFF00"/>
              </a:solidFill>
              <a:latin typeface="華康相撲體" panose="02010609000000000000" pitchFamily="49" charset="-120"/>
              <a:ea typeface="華康相撲體" panose="02010609000000000000" pitchFamily="49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1007701">
            <a:off x="2974107" y="3310291"/>
            <a:ext cx="1440873" cy="4987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70256" y="169387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幫助警長兔的兔子</a:t>
            </a:r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,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並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發現誤</a:t>
            </a:r>
            <a:endPara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華康相撲體" panose="02010609000000000000" pitchFamily="49" charset="-120"/>
              <a:ea typeface="華康相撲體" panose="02010609000000000000" pitchFamily="49" charset="-120"/>
            </a:endParaRPr>
          </a:p>
          <a:p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會的兔子之一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。</a:t>
            </a:r>
            <a:endPara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華康相撲體" panose="02010609000000000000" pitchFamily="49" charset="-120"/>
              <a:ea typeface="華康相撲體" panose="02010609000000000000" pitchFamily="49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09" y="3270233"/>
            <a:ext cx="4461164" cy="3345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35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rgbClr val="FF99F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0494" y="365125"/>
            <a:ext cx="4307681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                                影片製作</a:t>
            </a:r>
            <a:r>
              <a:rPr lang="zh-TW" altLang="en-US" sz="5400" dirty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過程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82403" y="2227334"/>
            <a:ext cx="8043862" cy="333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1.</a:t>
            </a:r>
            <a:r>
              <a:rPr lang="zh-TW" altLang="en-US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寫劇本（寫兩到四個劇本並挑選出一個來拍攝）</a:t>
            </a:r>
            <a:endParaRPr lang="en-US" altLang="zh-TW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2.</a:t>
            </a:r>
            <a:r>
              <a:rPr lang="zh-TW" altLang="en-US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做兔子車車（做出五隻兔子車車）</a:t>
            </a:r>
            <a:endParaRPr lang="en-US" altLang="zh-TW" dirty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3.</a:t>
            </a:r>
            <a:r>
              <a:rPr lang="zh-TW" altLang="en-US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做場景（架設場景）</a:t>
            </a:r>
            <a:endParaRPr lang="en-US" altLang="zh-TW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4.</a:t>
            </a:r>
            <a:r>
              <a:rPr lang="zh-TW" altLang="en-US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想分鏡圖 </a:t>
            </a:r>
            <a:r>
              <a:rPr lang="en-US" altLang="zh-TW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(</a:t>
            </a:r>
            <a:r>
              <a:rPr lang="zh-TW" altLang="en-US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每一景要如何運鏡</a:t>
            </a:r>
            <a:r>
              <a:rPr lang="en-US" altLang="zh-TW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)</a:t>
            </a:r>
          </a:p>
          <a:p>
            <a:pPr marL="0" indent="0">
              <a:buNone/>
            </a:pPr>
            <a:r>
              <a:rPr lang="en-US" altLang="zh-TW" dirty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5</a:t>
            </a:r>
            <a:r>
              <a:rPr lang="en-US" altLang="zh-TW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.</a:t>
            </a:r>
            <a:r>
              <a:rPr lang="zh-TW" altLang="en-US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拍攝（用線拉兔子車車，並進行拍攝。）</a:t>
            </a:r>
            <a:endParaRPr lang="en-US" altLang="zh-TW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6</a:t>
            </a:r>
            <a:r>
              <a:rPr lang="en-US" altLang="zh-TW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.</a:t>
            </a:r>
            <a:r>
              <a:rPr lang="zh-TW" altLang="en-US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剪輯（把各小段串起來、配音、做特效。）</a:t>
            </a:r>
            <a:endParaRPr lang="en-US" altLang="zh-TW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97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rgbClr val="FF99F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93431" y="365125"/>
            <a:ext cx="3793332" cy="1460500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                               成果</a:t>
            </a:r>
            <a:r>
              <a:rPr lang="en-US" altLang="zh-TW" sz="54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/</a:t>
            </a:r>
            <a:r>
              <a:rPr lang="zh-TW" altLang="en-US" sz="54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影片</a:t>
            </a:r>
            <a:endParaRPr lang="zh-TW" altLang="en-US" sz="5400" dirty="0">
              <a:solidFill>
                <a:srgbClr val="FFFF00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35088" y="3257262"/>
            <a:ext cx="5110018" cy="81597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>
                <a:hlinkClick r:id="rId2"/>
              </a:rPr>
              <a:t>youtu.be</a:t>
            </a:r>
            <a:r>
              <a:rPr lang="en-US" altLang="zh-TW" dirty="0">
                <a:hlinkClick r:id="rId2"/>
              </a:rPr>
              <a:t>/</a:t>
            </a:r>
            <a:r>
              <a:rPr lang="en-US" altLang="zh-TW" dirty="0" err="1">
                <a:hlinkClick r:id="rId2"/>
              </a:rPr>
              <a:t>i9uB13BB_Jw</a:t>
            </a:r>
            <a:endParaRPr lang="zh-TW" altLang="en-US" dirty="0"/>
          </a:p>
        </p:txBody>
      </p:sp>
      <p:pic>
        <p:nvPicPr>
          <p:cNvPr id="7" name="Picture 2" descr="96 角落生物Gif ideas in 20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7" y="4448823"/>
            <a:ext cx="3162300" cy="258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9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rgbClr val="FF99F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25629" y="347086"/>
            <a:ext cx="1650206" cy="112157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                                     </a:t>
            </a:r>
            <a:r>
              <a:rPr lang="zh-TW" altLang="en-US" sz="60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心得</a:t>
            </a:r>
            <a:endParaRPr lang="zh-TW" altLang="en-US" sz="6000" dirty="0">
              <a:solidFill>
                <a:srgbClr val="FFFF00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8148" y="1644071"/>
            <a:ext cx="9365167" cy="4608947"/>
          </a:xfrm>
        </p:spPr>
        <p:txBody>
          <a:bodyPr>
            <a:normAutofit/>
          </a:bodyPr>
          <a:lstStyle/>
          <a:p>
            <a:pPr marL="0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zh-TW" altLang="en-US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    一開始在構思的時候覺得很簡單，似乎只要做出兔子車車然後拍下來就好。後來在製作的過程是很好玩，但不是每一件事都那麼簡單。</a:t>
            </a:r>
            <a:endParaRPr lang="en-US" altLang="zh-TW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zh-TW" altLang="en-US" dirty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 </a:t>
            </a:r>
            <a:r>
              <a:rPr lang="zh-TW" altLang="en-US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   例如：一開始想劇情時會擔心觀眾的反應，做兔子車車的時候需要上色會把手用的很髒，然後做完</a:t>
            </a:r>
            <a:r>
              <a:rPr lang="zh-TW" altLang="en-US" dirty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後</a:t>
            </a:r>
            <a:r>
              <a:rPr lang="zh-TW" altLang="en-US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兔子車車的耳朵還斷掉。還有拍攝時是最花時間的，因為要教家人如何拉線走位，我自己還要</a:t>
            </a:r>
            <a:r>
              <a:rPr lang="zh-TW" altLang="en-US" dirty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找</a:t>
            </a:r>
            <a:r>
              <a:rPr lang="zh-TW" altLang="en-US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角度運鏡，很常一個鏡頭要拍好幾次。</a:t>
            </a:r>
            <a:endParaRPr lang="en-US" altLang="zh-TW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lnSpc>
                <a:spcPts val="3400"/>
              </a:lnSpc>
              <a:spcBef>
                <a:spcPts val="0"/>
              </a:spcBef>
              <a:buNone/>
            </a:pPr>
            <a:r>
              <a:rPr lang="zh-TW" altLang="en-US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    不過雖然過程很辛苦，但看到成品讓我很有成就感，這會讓我下次還想要拍攝影片。</a:t>
            </a:r>
            <a:endParaRPr lang="zh-TW" altLang="en-US" dirty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buNone/>
            </a:pPr>
            <a:endParaRPr lang="zh-TW" altLang="en-US" dirty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43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rgbClr val="FFFF00"/>
            </a:gs>
            <a:gs pos="83000">
              <a:srgbClr val="00FF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509713" y="1758157"/>
            <a:ext cx="4655343" cy="1325563"/>
          </a:xfrm>
        </p:spPr>
        <p:txBody>
          <a:bodyPr>
            <a:noAutofit/>
          </a:bodyPr>
          <a:lstStyle/>
          <a:p>
            <a:r>
              <a:rPr lang="zh-TW" altLang="en-US" sz="4800" dirty="0" smtClean="0">
                <a:solidFill>
                  <a:srgbClr val="9999FF"/>
                </a:solidFill>
                <a:latin typeface="華康方圓體W7" panose="040B0709000000000000" pitchFamily="81" charset="-120"/>
                <a:ea typeface="華康方圓體W7" panose="040B0709000000000000" pitchFamily="81" charset="-120"/>
              </a:rPr>
              <a:t>謝謝大家的聆聽</a:t>
            </a:r>
            <a:endParaRPr lang="zh-TW" altLang="en-US" sz="4800" dirty="0">
              <a:solidFill>
                <a:srgbClr val="9999FF"/>
              </a:solidFill>
              <a:latin typeface="華康方圓體W7" panose="040B0709000000000000" pitchFamily="81" charset="-120"/>
              <a:ea typeface="華康方圓體W7" panose="040B0709000000000000" pitchFamily="81" charset="-120"/>
            </a:endParaRPr>
          </a:p>
        </p:txBody>
      </p:sp>
      <p:sp>
        <p:nvSpPr>
          <p:cNvPr id="7" name="標題 1"/>
          <p:cNvSpPr txBox="1">
            <a:spLocks noGrp="1"/>
          </p:cNvSpPr>
          <p:nvPr>
            <p:ph idx="1"/>
          </p:nvPr>
        </p:nvSpPr>
        <p:spPr>
          <a:xfrm>
            <a:off x="914399" y="2896789"/>
            <a:ext cx="5522120" cy="2983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Thanks for your listening.</a:t>
            </a:r>
            <a:endParaRPr lang="zh-TW" altLang="en-US" sz="4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4" name="Picture 6" descr="谢谢gif动态图第1页_ 驾考预约大全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7" y="1607345"/>
            <a:ext cx="2676525" cy="3965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97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rgbClr val="FF99F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078791" y="225786"/>
            <a:ext cx="2943225" cy="132635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                                    </a:t>
            </a:r>
            <a:r>
              <a:rPr lang="zh-TW" altLang="en-US" sz="60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大綱</a:t>
            </a:r>
            <a:endParaRPr lang="zh-TW" altLang="en-US" sz="6000" dirty="0">
              <a:solidFill>
                <a:srgbClr val="FFFF00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078791" y="1766166"/>
            <a:ext cx="3650781" cy="4477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6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1.</a:t>
            </a:r>
            <a:r>
              <a:rPr lang="zh-TW" altLang="en-US" sz="36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動機</a:t>
            </a:r>
            <a:endParaRPr lang="en-US" altLang="zh-TW" sz="3600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2.</a:t>
            </a:r>
            <a:r>
              <a:rPr lang="zh-TW" altLang="en-US" sz="36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目標</a:t>
            </a:r>
            <a:endParaRPr lang="en-US" altLang="zh-TW" sz="3600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3.</a:t>
            </a:r>
            <a:r>
              <a:rPr lang="zh-TW" altLang="en-US" sz="36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築夢成員</a:t>
            </a:r>
            <a:endParaRPr lang="en-US" altLang="zh-TW" sz="3600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3.</a:t>
            </a:r>
            <a:r>
              <a:rPr lang="zh-TW" altLang="en-US" sz="36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影片製作過程</a:t>
            </a:r>
            <a:endParaRPr lang="en-US" altLang="zh-TW" sz="3600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4.</a:t>
            </a:r>
            <a:r>
              <a:rPr lang="zh-TW" altLang="en-US" sz="36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角色介紹</a:t>
            </a:r>
            <a:endParaRPr lang="en-US" altLang="zh-TW" sz="3600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4.</a:t>
            </a:r>
            <a:r>
              <a:rPr lang="zh-TW" altLang="en-US" sz="36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成果</a:t>
            </a:r>
            <a:r>
              <a:rPr lang="en-US" altLang="zh-TW" sz="36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/</a:t>
            </a:r>
            <a:r>
              <a:rPr lang="zh-TW" altLang="en-US" sz="36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影片</a:t>
            </a:r>
            <a:endParaRPr lang="en-US" altLang="zh-TW" sz="3600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buNone/>
            </a:pPr>
            <a:r>
              <a:rPr lang="en-US" altLang="zh-TW" sz="36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5.</a:t>
            </a:r>
            <a:r>
              <a:rPr lang="zh-TW" altLang="en-US" sz="36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心得</a:t>
            </a:r>
            <a:endParaRPr lang="zh-TW" altLang="en-US" sz="3600" dirty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03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rgbClr val="FF99F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12442" y="2122224"/>
            <a:ext cx="7525407" cy="4104842"/>
          </a:xfrm>
        </p:spPr>
        <p:txBody>
          <a:bodyPr>
            <a:normAutofit/>
          </a:bodyPr>
          <a:lstStyle/>
          <a:p>
            <a:pPr marL="0" indent="0">
              <a:lnSpc>
                <a:spcPts val="4200"/>
              </a:lnSpc>
              <a:buNone/>
            </a:pPr>
            <a:r>
              <a:rPr lang="zh-TW" altLang="en-US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    有次在電腦上看到天竺鼠車車的影片</a:t>
            </a:r>
            <a:r>
              <a:rPr lang="en-US" altLang="zh-TW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,</a:t>
            </a:r>
            <a:r>
              <a:rPr lang="zh-TW" altLang="en-US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覺得既可愛又新奇</a:t>
            </a:r>
            <a:r>
              <a:rPr lang="en-US" altLang="zh-TW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,</a:t>
            </a:r>
            <a:r>
              <a:rPr lang="zh-TW" altLang="en-US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讓我相當好奇是如何製作出來的。</a:t>
            </a:r>
            <a:endParaRPr lang="en-US" altLang="zh-TW" sz="3200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zh-TW" altLang="en-US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    於是趁此次麥哲倫計劃，讓我最愛的兔兔當主角，替他們寫故事並拍成影片。加上剛好想學影片剪輯</a:t>
            </a:r>
            <a:r>
              <a:rPr lang="en-US" altLang="zh-TW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,</a:t>
            </a:r>
            <a:r>
              <a:rPr lang="zh-TW" altLang="en-US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所以我試著把影片剪成我自己喜歡的樣子。</a:t>
            </a:r>
            <a:endParaRPr lang="zh-TW" altLang="en-US" sz="3200" dirty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812632" y="559088"/>
            <a:ext cx="2636044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動機</a:t>
            </a:r>
            <a:endParaRPr lang="zh-TW" altLang="en-US" sz="5400" dirty="0">
              <a:solidFill>
                <a:srgbClr val="FFFF00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pic>
        <p:nvPicPr>
          <p:cNvPr id="4100" name="Picture 4" descr="天竺鼠車車》專屬廁所曝光4角色介紹討論度破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6" y="1273770"/>
            <a:ext cx="2403845" cy="18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向下箭號 4"/>
          <p:cNvSpPr/>
          <p:nvPr/>
        </p:nvSpPr>
        <p:spPr>
          <a:xfrm>
            <a:off x="1308596" y="3187744"/>
            <a:ext cx="969264" cy="906971"/>
          </a:xfrm>
          <a:prstGeom prst="downArrow">
            <a:avLst>
              <a:gd name="adj1" fmla="val 55896"/>
              <a:gd name="adj2" fmla="val 50000"/>
            </a:avLst>
          </a:prstGeom>
          <a:solidFill>
            <a:srgbClr val="1BC709"/>
          </a:solidFill>
          <a:ln>
            <a:solidFill>
              <a:srgbClr val="1BC7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0" y="4094715"/>
            <a:ext cx="3536402" cy="2651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431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rgbClr val="FF99F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2076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 目標</a:t>
            </a:r>
            <a:endParaRPr lang="zh-TW" altLang="en-US" sz="5400" dirty="0">
              <a:solidFill>
                <a:srgbClr val="FFFF00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45674" y="1403928"/>
            <a:ext cx="9042398" cy="1635440"/>
          </a:xfrm>
        </p:spPr>
        <p:txBody>
          <a:bodyPr>
            <a:normAutofit/>
          </a:bodyPr>
          <a:lstStyle/>
          <a:p>
            <a:pPr marL="0" indent="0">
              <a:lnSpc>
                <a:spcPts val="4000"/>
              </a:lnSpc>
              <a:spcBef>
                <a:spcPts val="0"/>
              </a:spcBef>
              <a:buNone/>
            </a:pPr>
            <a:r>
              <a:rPr lang="zh-TW" altLang="en-US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上網研究天竺鼠車車如何製作，然後改成兔子車車為主角，自己編故事。做出五隻兔子並拍出一分鐘以上的影片作後製剪輯。</a:t>
            </a:r>
            <a:endParaRPr lang="zh-TW" altLang="en-US" sz="3200" dirty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369678" y="2401179"/>
            <a:ext cx="3837105" cy="511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6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rgbClr val="FF99F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 築夢成員</a:t>
            </a:r>
            <a:endParaRPr lang="zh-TW" altLang="en-US" sz="5400" dirty="0">
              <a:solidFill>
                <a:srgbClr val="FFFF00"/>
              </a:solidFill>
              <a:latin typeface="華康海報體W12" panose="040B0C09000000000000" pitchFamily="81" charset="-120"/>
              <a:ea typeface="華康海報體W12" panose="040B0C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99086"/>
            <a:ext cx="5889859" cy="3988592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None/>
            </a:pPr>
            <a:r>
              <a:rPr lang="en-US" altLang="zh-TW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1.</a:t>
            </a:r>
            <a:r>
              <a:rPr lang="zh-TW" altLang="en-US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我：查動畫製作、編故事、</a:t>
            </a:r>
            <a:endParaRPr lang="en-US" altLang="zh-TW" sz="3200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lnSpc>
                <a:spcPts val="3800"/>
              </a:lnSpc>
              <a:buNone/>
            </a:pPr>
            <a:r>
              <a:rPr lang="en-US" altLang="zh-TW" sz="3200" dirty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 </a:t>
            </a:r>
            <a:r>
              <a:rPr lang="en-US" altLang="zh-TW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     </a:t>
            </a:r>
            <a:r>
              <a:rPr lang="zh-TW" altLang="en-US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做兔子車車、做場景、</a:t>
            </a:r>
            <a:endParaRPr lang="en-US" altLang="zh-TW" sz="3200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lnSpc>
                <a:spcPts val="3800"/>
              </a:lnSpc>
              <a:buNone/>
            </a:pPr>
            <a:r>
              <a:rPr lang="en-US" altLang="zh-TW" sz="3200" dirty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 </a:t>
            </a:r>
            <a:r>
              <a:rPr lang="en-US" altLang="zh-TW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     </a:t>
            </a:r>
            <a:r>
              <a:rPr lang="zh-TW" altLang="en-US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拍</a:t>
            </a:r>
            <a:r>
              <a:rPr lang="zh-TW" altLang="en-US" sz="3200" dirty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攝</a:t>
            </a:r>
            <a:r>
              <a:rPr lang="zh-TW" altLang="en-US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、剪輯</a:t>
            </a:r>
            <a:r>
              <a:rPr lang="zh-TW" altLang="en-US" sz="3200" dirty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、</a:t>
            </a:r>
            <a:r>
              <a:rPr lang="zh-TW" altLang="en-US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拉</a:t>
            </a:r>
            <a:r>
              <a:rPr lang="zh-TW" altLang="en-US" sz="3200" dirty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線。</a:t>
            </a:r>
            <a:endParaRPr lang="en-US" altLang="zh-TW" sz="3200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lnSpc>
                <a:spcPts val="3800"/>
              </a:lnSpc>
              <a:buNone/>
            </a:pPr>
            <a:r>
              <a:rPr lang="en-US" altLang="zh-TW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2.</a:t>
            </a:r>
            <a:r>
              <a:rPr lang="zh-TW" altLang="en-US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媽媽：教我剪輯</a:t>
            </a:r>
            <a:r>
              <a:rPr lang="zh-TW" altLang="en-US" sz="3200" dirty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、幫忙拉</a:t>
            </a:r>
            <a:r>
              <a:rPr lang="zh-TW" altLang="en-US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線。</a:t>
            </a:r>
            <a:endParaRPr lang="en-US" altLang="zh-TW" sz="3200" dirty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lnSpc>
                <a:spcPts val="3800"/>
              </a:lnSpc>
              <a:buNone/>
            </a:pPr>
            <a:endParaRPr lang="en-US" altLang="zh-TW" sz="3200" dirty="0" smtClean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  <a:p>
            <a:pPr marL="0" indent="0">
              <a:lnSpc>
                <a:spcPts val="3800"/>
              </a:lnSpc>
              <a:buNone/>
            </a:pPr>
            <a:r>
              <a:rPr lang="zh-TW" altLang="en-US" sz="3200" dirty="0" smtClean="0">
                <a:latin typeface="華康皮皮體W5" panose="040B0509000000000000" pitchFamily="81" charset="-120"/>
                <a:ea typeface="華康皮皮體W5" panose="040B0509000000000000" pitchFamily="81" charset="-120"/>
              </a:rPr>
              <a:t> （爸爸＆妹妹：幫忙拉線）</a:t>
            </a:r>
            <a:endParaRPr lang="zh-TW" altLang="en-US" sz="3200" dirty="0">
              <a:latin typeface="華康皮皮體W5" panose="040B0509000000000000" pitchFamily="81" charset="-120"/>
              <a:ea typeface="華康皮皮體W5" panose="040B0509000000000000" pitchFamily="81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277" t="6878" r="22230"/>
          <a:stretch/>
        </p:blipFill>
        <p:spPr>
          <a:xfrm>
            <a:off x="7040508" y="1863943"/>
            <a:ext cx="4313292" cy="39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1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rgbClr val="FF99F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 </a:t>
            </a:r>
            <a:r>
              <a:rPr lang="zh-TW" altLang="en-US" sz="5400" dirty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角色介紹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8130" y="3035158"/>
            <a:ext cx="2108200" cy="1758515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None/>
            </a:pPr>
            <a:r>
              <a:rPr lang="zh-TW" altLang="en-US" sz="4800" dirty="0" smtClean="0">
                <a:solidFill>
                  <a:srgbClr val="FFFF00"/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小兔子</a:t>
            </a:r>
            <a:endParaRPr lang="zh-TW" altLang="en-US" sz="4800" dirty="0">
              <a:solidFill>
                <a:srgbClr val="FFFF00"/>
              </a:solidFill>
              <a:latin typeface="華康相撲體" panose="02010609000000000000" pitchFamily="49" charset="-120"/>
              <a:ea typeface="華康相撲體" panose="02010609000000000000" pitchFamily="49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1007701">
            <a:off x="3168074" y="3218118"/>
            <a:ext cx="1440873" cy="4987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206655" y="1690688"/>
            <a:ext cx="332032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發現兩隻在打架的兔子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,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並造成這次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誤會。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華康相撲體" panose="02010609000000000000" pitchFamily="49" charset="-120"/>
              <a:ea typeface="華康相撲體" panose="02010609000000000000" pitchFamily="49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39" y="3118283"/>
            <a:ext cx="4986289" cy="3739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65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rgbClr val="FF99F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 </a:t>
            </a:r>
            <a:r>
              <a:rPr lang="zh-TW" altLang="en-US" sz="5400" dirty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角色介紹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5984" y="2333156"/>
            <a:ext cx="2108200" cy="1758515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None/>
            </a:pPr>
            <a:r>
              <a:rPr lang="zh-TW" altLang="en-US" sz="4800" dirty="0" smtClean="0">
                <a:solidFill>
                  <a:srgbClr val="FFFF00"/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小灰兔</a:t>
            </a:r>
            <a:endParaRPr lang="zh-TW" altLang="en-US" sz="4800" dirty="0">
              <a:solidFill>
                <a:srgbClr val="FFFF00"/>
              </a:solidFill>
              <a:latin typeface="華康相撲體" panose="02010609000000000000" pitchFamily="49" charset="-120"/>
              <a:ea typeface="華康相撲體" panose="02010609000000000000" pitchFamily="49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1007701">
            <a:off x="3135512" y="3409945"/>
            <a:ext cx="1440873" cy="4987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907231" y="1798273"/>
            <a:ext cx="3770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>
              <a:lnSpc>
                <a:spcPct val="200000"/>
              </a:lnSpc>
            </a:pP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被誤會的兔子之一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54" y="3212413"/>
            <a:ext cx="4451927" cy="3338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17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rgbClr val="FF99F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 </a:t>
            </a:r>
            <a:r>
              <a:rPr lang="zh-TW" altLang="en-US" sz="5400" dirty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角色介紹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0892" y="2006353"/>
            <a:ext cx="2108200" cy="1758515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None/>
            </a:pPr>
            <a:r>
              <a:rPr lang="zh-TW" altLang="en-US" sz="4800" dirty="0" smtClean="0">
                <a:solidFill>
                  <a:srgbClr val="FFFF00"/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小橘</a:t>
            </a:r>
            <a:endParaRPr lang="zh-TW" altLang="en-US" sz="4800" dirty="0">
              <a:solidFill>
                <a:srgbClr val="FFFF00"/>
              </a:solidFill>
              <a:latin typeface="華康相撲體" panose="02010609000000000000" pitchFamily="49" charset="-120"/>
              <a:ea typeface="華康相撲體" panose="02010609000000000000" pitchFamily="49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1007701">
            <a:off x="3075709" y="2630181"/>
            <a:ext cx="1440873" cy="4987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79665" y="1523060"/>
            <a:ext cx="3574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受傷並被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誤會的兔子之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一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99" y="2600278"/>
            <a:ext cx="4342131" cy="3470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50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74000">
              <a:srgbClr val="FF99FF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 </a:t>
            </a:r>
            <a:r>
              <a:rPr lang="zh-TW" altLang="en-US" sz="5400" dirty="0">
                <a:solidFill>
                  <a:srgbClr val="FFFF00"/>
                </a:solidFill>
                <a:latin typeface="華康海報體W12" panose="040B0C09000000000000" pitchFamily="81" charset="-120"/>
                <a:ea typeface="華康海報體W12" panose="040B0C09000000000000" pitchFamily="81" charset="-120"/>
              </a:rPr>
              <a:t>角色介紹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3347131"/>
            <a:ext cx="2108200" cy="1758515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None/>
            </a:pPr>
            <a:r>
              <a:rPr lang="zh-TW" altLang="en-US" sz="4800" dirty="0" smtClean="0">
                <a:solidFill>
                  <a:srgbClr val="FFFF00"/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警長兔</a:t>
            </a:r>
            <a:endParaRPr lang="zh-TW" altLang="en-US" sz="4800" dirty="0">
              <a:solidFill>
                <a:srgbClr val="FFFF00"/>
              </a:solidFill>
              <a:latin typeface="華康相撲體" panose="02010609000000000000" pitchFamily="49" charset="-120"/>
              <a:ea typeface="華康相撲體" panose="02010609000000000000" pitchFamily="49" charset="-120"/>
            </a:endParaRPr>
          </a:p>
        </p:txBody>
      </p:sp>
      <p:sp>
        <p:nvSpPr>
          <p:cNvPr id="8" name="向右箭號 7"/>
          <p:cNvSpPr/>
          <p:nvPr/>
        </p:nvSpPr>
        <p:spPr>
          <a:xfrm rot="1007701">
            <a:off x="3126509" y="3875557"/>
            <a:ext cx="1440873" cy="4987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77355" y="1923378"/>
            <a:ext cx="42883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解決事件並發現是場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誤</a:t>
            </a:r>
            <a:endParaRPr lang="en-US" altLang="zh-TW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華康相撲體" panose="02010609000000000000" pitchFamily="49" charset="-120"/>
              <a:ea typeface="華康相撲體" panose="02010609000000000000" pitchFamily="49" charset="-120"/>
            </a:endParaRPr>
          </a:p>
          <a:p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會的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兔子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之</a:t>
            </a:r>
            <a:r>
              <a:rPr lang="zh-TW" alt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一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華康相撲體" panose="02010609000000000000" pitchFamily="49" charset="-120"/>
                <a:ea typeface="華康相撲體" panose="02010609000000000000" pitchFamily="49" charset="-120"/>
              </a:rPr>
              <a:t>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92" y="3251200"/>
            <a:ext cx="4636653" cy="3477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1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543</Words>
  <Application>Microsoft Office PowerPoint</Application>
  <PresentationFormat>自訂</PresentationFormat>
  <Paragraphs>55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可愛的兔子- 小兔子車車影片剪輯</vt:lpstr>
      <vt:lpstr>                                    大綱</vt:lpstr>
      <vt:lpstr>動機</vt:lpstr>
      <vt:lpstr> 目標</vt:lpstr>
      <vt:lpstr> 築夢成員</vt:lpstr>
      <vt:lpstr> 角色介紹</vt:lpstr>
      <vt:lpstr> 角色介紹</vt:lpstr>
      <vt:lpstr> 角色介紹</vt:lpstr>
      <vt:lpstr> 角色介紹</vt:lpstr>
      <vt:lpstr> 角色介紹</vt:lpstr>
      <vt:lpstr>                                影片製作過程</vt:lpstr>
      <vt:lpstr>                               成果/影片</vt:lpstr>
      <vt:lpstr>                                     心得</vt:lpstr>
      <vt:lpstr>謝謝大家的聆聽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可愛的兔子- 小兔子車車影片剪輯</dc:title>
  <dc:creator>user</dc:creator>
  <cp:lastModifiedBy>Windows 使用者</cp:lastModifiedBy>
  <cp:revision>44</cp:revision>
  <dcterms:created xsi:type="dcterms:W3CDTF">2021-08-25T08:16:47Z</dcterms:created>
  <dcterms:modified xsi:type="dcterms:W3CDTF">2021-10-05T23:44:40Z</dcterms:modified>
</cp:coreProperties>
</file>