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6" r:id="rId6"/>
    <p:sldId id="267" r:id="rId7"/>
    <p:sldId id="269" r:id="rId8"/>
    <p:sldId id="265" r:id="rId9"/>
    <p:sldId id="263" r:id="rId10"/>
    <p:sldId id="261" r:id="rId11"/>
    <p:sldId id="268" r:id="rId12"/>
    <p:sldId id="26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/>
              <a:t>小魚兒的身長</a:t>
            </a:r>
            <a:r>
              <a:rPr lang="en-US" altLang="zh-TW"/>
              <a:t>(</a:t>
            </a:r>
            <a:r>
              <a:rPr lang="zh-TW" altLang="en-US"/>
              <a:t>公分</a:t>
            </a:r>
            <a:r>
              <a:rPr lang="en-US" altLang="zh-TW"/>
              <a:t>)</a:t>
            </a:r>
            <a:endParaRPr lang="zh-TW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工作表1!$B$22:$E$22</c:f>
              <c:numCache>
                <c:formatCode>0.0_ </c:formatCode>
                <c:ptCount val="4"/>
                <c:pt idx="0">
                  <c:v>7.5400000000000009</c:v>
                </c:pt>
                <c:pt idx="1">
                  <c:v>8.3349999999999973</c:v>
                </c:pt>
                <c:pt idx="2">
                  <c:v>9.4599999999999973</c:v>
                </c:pt>
                <c:pt idx="3">
                  <c:v>12.295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7277536"/>
        <c:axId val="298525888"/>
      </c:lineChart>
      <c:dateAx>
        <c:axId val="29727753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98525888"/>
        <c:crosses val="autoZero"/>
        <c:auto val="0"/>
        <c:lblOffset val="100"/>
        <c:baseTimeUnit val="days"/>
      </c:dateAx>
      <c:valAx>
        <c:axId val="29852588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_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97277536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05734" y="1435693"/>
            <a:ext cx="8709040" cy="1273324"/>
          </a:xfrm>
        </p:spPr>
        <p:txBody>
          <a:bodyPr>
            <a:normAutofit/>
          </a:bodyPr>
          <a:lstStyle/>
          <a:p>
            <a:r>
              <a:rPr lang="zh-TW" altLang="en-US" sz="6600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文鼎海報體" panose="02010609010101010101" pitchFamily="49" charset="-120"/>
              </a:rPr>
              <a:t>魚兒魚兒水中游</a:t>
            </a:r>
            <a:endParaRPr lang="zh-TW" altLang="en-US" sz="66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ea typeface="文鼎海報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" y="2828658"/>
            <a:ext cx="3810000" cy="28575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503636" y="3734513"/>
            <a:ext cx="4477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ea typeface="文鼎海報體" panose="02010609010101010101" pitchFamily="49" charset="-120"/>
              </a:rPr>
              <a:t>報告人</a:t>
            </a:r>
            <a:r>
              <a:rPr lang="en-US" altLang="zh-TW" sz="4400" dirty="0" smtClean="0">
                <a:solidFill>
                  <a:schemeClr val="accent6">
                    <a:lumMod val="75000"/>
                  </a:schemeClr>
                </a:solidFill>
                <a:ea typeface="文鼎海報體" panose="02010609010101010101" pitchFamily="49" charset="-120"/>
              </a:rPr>
              <a:t>:</a:t>
            </a:r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ea typeface="文鼎海報體" panose="02010609010101010101" pitchFamily="49" charset="-120"/>
              </a:rPr>
              <a:t> 林姿妤</a:t>
            </a:r>
            <a:endParaRPr lang="zh-TW" altLang="en-US" sz="4400" dirty="0">
              <a:solidFill>
                <a:schemeClr val="accent6">
                  <a:lumMod val="75000"/>
                </a:schemeClr>
              </a:solidFill>
              <a:ea typeface="文鼎海報體" panose="02010609010101010101" pitchFamily="49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246550" y="410197"/>
            <a:ext cx="256373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sz="2400" b="1" dirty="0" smtClean="0">
                <a:ln/>
                <a:solidFill>
                  <a:schemeClr val="accent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DotumChe" panose="020B0609000101010101" pitchFamily="49" charset="-127"/>
              </a:rPr>
              <a:t>我的麥哲倫計畫</a:t>
            </a:r>
            <a:endParaRPr lang="zh-TW" altLang="en-US" sz="2400" b="1" dirty="0">
              <a:ln/>
              <a:solidFill>
                <a:schemeClr val="accent3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DotumChe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77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小魚成長的紀錄</a:t>
            </a: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文鼎海報體" panose="02010609010101010101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3775" y="5645703"/>
            <a:ext cx="894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日期</a:t>
            </a:r>
            <a:r>
              <a:rPr lang="en-US" altLang="zh-TW" dirty="0" smtClean="0"/>
              <a:t>:</a:t>
            </a:r>
            <a:r>
              <a:rPr lang="zh-TW" altLang="en-US" dirty="0" smtClean="0"/>
              <a:t>       </a:t>
            </a:r>
            <a:r>
              <a:rPr lang="en-US" altLang="zh-TW" dirty="0" smtClean="0"/>
              <a:t>104.07.19</a:t>
            </a:r>
            <a:r>
              <a:rPr lang="zh-TW" altLang="en-US" dirty="0" smtClean="0"/>
              <a:t>                    </a:t>
            </a:r>
            <a:r>
              <a:rPr lang="en-US" altLang="zh-TW" dirty="0" smtClean="0"/>
              <a:t>104.08.02</a:t>
            </a:r>
            <a:r>
              <a:rPr lang="zh-TW" altLang="en-US" dirty="0" smtClean="0"/>
              <a:t>                  </a:t>
            </a:r>
            <a:r>
              <a:rPr lang="en-US" altLang="zh-TW" dirty="0" smtClean="0"/>
              <a:t>104.08.16</a:t>
            </a:r>
            <a:r>
              <a:rPr lang="zh-TW" altLang="en-US" dirty="0" smtClean="0"/>
              <a:t>                    </a:t>
            </a:r>
            <a:r>
              <a:rPr lang="en-US" altLang="zh-TW" dirty="0" smtClean="0"/>
              <a:t>104.08.29</a:t>
            </a:r>
            <a:endParaRPr lang="en-US" altLang="zh-TW" dirty="0"/>
          </a:p>
        </p:txBody>
      </p:sp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7877987"/>
              </p:ext>
            </p:extLst>
          </p:nvPr>
        </p:nvGraphicFramePr>
        <p:xfrm>
          <a:off x="913774" y="2290273"/>
          <a:ext cx="9401000" cy="3230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28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小魚成長所花的費用</a:t>
            </a: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文鼎海報體" panose="02010609010101010101" pitchFamily="49" charset="-120"/>
            </a:endParaRP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52302483"/>
              </p:ext>
            </p:extLst>
          </p:nvPr>
        </p:nvGraphicFramePr>
        <p:xfrm>
          <a:off x="914400" y="2366963"/>
          <a:ext cx="10363200" cy="2966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54400"/>
                <a:gridCol w="3454400"/>
                <a:gridCol w="345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支出項目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費用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備註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小魚飼料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200</a:t>
                      </a:r>
                      <a:r>
                        <a:rPr lang="zh-TW" altLang="en-US" dirty="0" smtClean="0"/>
                        <a:t>公克，爸爸贊助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黑網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250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爸爸贊助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小魚網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爸爸贊助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小魚苗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爸爸的朋友送的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養殖水</a:t>
                      </a:r>
                      <a:r>
                        <a:rPr lang="en-US" altLang="zh-TW" dirty="0" smtClean="0"/>
                        <a:t>(1</a:t>
                      </a:r>
                      <a:r>
                        <a:rPr lang="zh-TW" altLang="en-US" dirty="0" smtClean="0"/>
                        <a:t>公噸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地下水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捲尺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家裡有不用買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合計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4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0130" y="0"/>
            <a:ext cx="10364451" cy="1596177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心得</a:t>
            </a: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91312" y="1196320"/>
            <a:ext cx="10363826" cy="496519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2600" dirty="0" smtClean="0"/>
              <a:t>因為小魚養在瑞穗的阿嬤家，我們每個禮拜回去觀察及餵養，爸爸會整理水池，讓水質能適合讓小魚生長。</a:t>
            </a:r>
            <a:endParaRPr lang="en-US" altLang="zh-TW" sz="2600" dirty="0" smtClean="0"/>
          </a:p>
          <a:p>
            <a:r>
              <a:rPr lang="zh-TW" altLang="en-US" sz="2600" dirty="0" smtClean="0"/>
              <a:t>暑假期間經歷了蘇迪娜颱風，還好我和爸爸有幫小魚做好防颱措施，牠們全部都安然度過。</a:t>
            </a:r>
            <a:endParaRPr lang="en-US" altLang="zh-TW" sz="2600" dirty="0" smtClean="0"/>
          </a:p>
          <a:p>
            <a:r>
              <a:rPr lang="zh-TW" altLang="en-US" sz="2600" dirty="0" smtClean="0"/>
              <a:t>經過了一個暑假，小魚在我們的照顧之下，由小小的</a:t>
            </a:r>
            <a:r>
              <a:rPr lang="zh-TW" altLang="en-US" sz="2600" dirty="0" smtClean="0"/>
              <a:t>魚苗有長大約</a:t>
            </a:r>
            <a:r>
              <a:rPr lang="en-US" altLang="zh-TW" sz="2600" dirty="0" smtClean="0"/>
              <a:t>4.8</a:t>
            </a:r>
            <a:r>
              <a:rPr lang="zh-TW" altLang="en-US" sz="2600" dirty="0" smtClean="0"/>
              <a:t>公分</a:t>
            </a:r>
            <a:r>
              <a:rPr lang="en-US" altLang="zh-TW" sz="2600" smtClean="0"/>
              <a:t>(12.3-7.5)</a:t>
            </a:r>
            <a:r>
              <a:rPr lang="zh-TW" altLang="en-US" sz="2600" dirty="0" smtClean="0"/>
              <a:t>，</a:t>
            </a:r>
            <a:r>
              <a:rPr lang="zh-TW" altLang="en-US" sz="2600" dirty="0" smtClean="0"/>
              <a:t>而且存活率大約有</a:t>
            </a:r>
            <a:r>
              <a:rPr lang="en-US" altLang="zh-TW" sz="2600" dirty="0" smtClean="0"/>
              <a:t>95%</a:t>
            </a:r>
            <a:r>
              <a:rPr lang="zh-TW" altLang="en-US" sz="2600" dirty="0" smtClean="0"/>
              <a:t>，爸爸說小魚兒長得很健康，活動力很好，甚至有的小魚花色很漂亮，繼續長大將來會是漂亮的錦鯉喔</a:t>
            </a:r>
            <a:r>
              <a:rPr lang="en-US" altLang="zh-TW" sz="2600" dirty="0" smtClean="0"/>
              <a:t>!</a:t>
            </a:r>
          </a:p>
          <a:p>
            <a:r>
              <a:rPr lang="zh-TW" altLang="en-US" sz="2600" dirty="0"/>
              <a:t>我要感謝爸爸教我如何養魚、陪我記錄，感謝媽媽幫我拍照紀錄及教我做簡報</a:t>
            </a:r>
            <a:r>
              <a:rPr lang="zh-TW" altLang="en-US" sz="2600" dirty="0" smtClean="0"/>
              <a:t>，謝</a:t>
            </a:r>
            <a:r>
              <a:rPr lang="zh-TW" altLang="en-US" sz="2600" dirty="0"/>
              <a:t>謝</a:t>
            </a:r>
            <a:r>
              <a:rPr lang="zh-TW" altLang="en-US" sz="2600" dirty="0" smtClean="0"/>
              <a:t>叔叔</a:t>
            </a:r>
            <a:r>
              <a:rPr lang="zh-TW" altLang="en-US" sz="2600" dirty="0"/>
              <a:t>送給我們魚苗，謝謝弟弟一起餵魚。</a:t>
            </a:r>
            <a:endParaRPr lang="en-US" altLang="zh-TW" sz="2600" dirty="0"/>
          </a:p>
          <a:p>
            <a:r>
              <a:rPr lang="zh-TW" altLang="en-US" sz="2600" dirty="0" smtClean="0"/>
              <a:t>我覺得這次的麥哲倫計畫讓我學習到養殖魚類需要耐心的照顧</a:t>
            </a:r>
            <a:r>
              <a:rPr lang="zh-TW" altLang="en-US" sz="2600" dirty="0"/>
              <a:t>和</a:t>
            </a:r>
            <a:r>
              <a:rPr lang="zh-TW" altLang="en-US" sz="2600" dirty="0" smtClean="0"/>
              <a:t>細心的觀察，學習紀錄的方式也是我在這次計畫中所習到的。</a:t>
            </a:r>
            <a:endParaRPr lang="en-US" altLang="zh-TW" sz="2600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345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54834" y="946381"/>
            <a:ext cx="10364451" cy="1596177"/>
          </a:xfrm>
        </p:spPr>
        <p:txBody>
          <a:bodyPr>
            <a:normAutofit/>
          </a:bodyPr>
          <a:lstStyle/>
          <a:p>
            <a:r>
              <a:rPr lang="zh-TW" altLang="en-US" sz="4800" spc="600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文鼎海報體" panose="02010609010101010101" pitchFamily="49" charset="-120"/>
              </a:rPr>
              <a:t>謝謝大家！</a:t>
            </a:r>
            <a:endParaRPr lang="zh-TW" altLang="en-US" sz="4800" spc="600" dirty="0">
              <a:solidFill>
                <a:schemeClr val="accent1">
                  <a:lumMod val="60000"/>
                  <a:lumOff val="40000"/>
                </a:schemeClr>
              </a:solidFill>
              <a:ea typeface="文鼎海報體" panose="02010609010101010101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55" y="2895682"/>
            <a:ext cx="4169770" cy="249671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61" y="1899138"/>
            <a:ext cx="5840293" cy="34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cap="none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築夢動機</a:t>
            </a:r>
            <a:endParaRPr lang="zh-TW" altLang="en-US" sz="4400" cap="none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爸爸在瑞穗的家中養了一些錦鯉很漂亮。</a:t>
            </a:r>
          </a:p>
          <a:p>
            <a:r>
              <a:rPr lang="zh-TW" altLang="en-US" sz="3200" dirty="0" smtClean="0"/>
              <a:t>今年六月的時候，爸爸的朋友買了一批魚苗，有一些送給爸爸，我想利用暑假期間幫忙照顧小魚，並且觀察小魚兒可以長到多大。</a:t>
            </a:r>
            <a:endParaRPr lang="en-US" altLang="zh-TW" sz="3200" dirty="0" smtClean="0"/>
          </a:p>
        </p:txBody>
      </p:sp>
    </p:spTree>
    <p:extLst>
      <p:ext uri="{BB962C8B-B14F-4D97-AF65-F5344CB8AC3E}">
        <p14:creationId xmlns:p14="http://schemas.microsoft.com/office/powerpoint/2010/main" val="37861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參</a:t>
            </a:r>
            <a:r>
              <a:rPr lang="zh-TW" alt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與計畫人員</a:t>
            </a: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558012" y="2144994"/>
            <a:ext cx="11075976" cy="1008404"/>
          </a:xfrm>
        </p:spPr>
        <p:txBody>
          <a:bodyPr>
            <a:normAutofit lnSpcReduction="10000"/>
          </a:bodyPr>
          <a:lstStyle/>
          <a:p>
            <a:r>
              <a:rPr lang="zh-TW" altLang="en-US" sz="4300" dirty="0" smtClean="0"/>
              <a:t>我和爸爸、媽媽、弟弟以及爸爸的朋友</a:t>
            </a:r>
            <a:r>
              <a:rPr lang="zh-TW" altLang="en-US" sz="5200" dirty="0"/>
              <a:t>。</a:t>
            </a:r>
            <a:endParaRPr lang="en-US" altLang="zh-TW" sz="4300" dirty="0" smtClean="0"/>
          </a:p>
          <a:p>
            <a:pPr marL="0" indent="0">
              <a:buNone/>
            </a:pP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78" y="3355967"/>
            <a:ext cx="4422125" cy="26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6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181505" y="333383"/>
            <a:ext cx="10364451" cy="1596177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材料</a:t>
            </a: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32641" y="253020"/>
            <a:ext cx="3929144" cy="5787296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魚苗大約</a:t>
            </a:r>
            <a:r>
              <a:rPr lang="en-US" altLang="zh-TW" sz="3200" dirty="0" smtClean="0"/>
              <a:t>100</a:t>
            </a:r>
            <a:r>
              <a:rPr lang="zh-TW" altLang="en-US" sz="3200" dirty="0" smtClean="0"/>
              <a:t>隻</a:t>
            </a:r>
            <a:endParaRPr lang="en-US" altLang="zh-TW" sz="3200" dirty="0" smtClean="0"/>
          </a:p>
          <a:p>
            <a:r>
              <a:rPr lang="zh-TW" altLang="en-US" sz="3200" dirty="0" smtClean="0"/>
              <a:t>水箱</a:t>
            </a:r>
            <a:r>
              <a:rPr lang="en-US" altLang="zh-TW" sz="3200" dirty="0" smtClean="0"/>
              <a:t>2</a:t>
            </a:r>
            <a:r>
              <a:rPr lang="zh-TW" altLang="en-US" sz="3200" dirty="0" smtClean="0"/>
              <a:t>公噸</a:t>
            </a:r>
            <a:endParaRPr lang="en-US" altLang="zh-TW" sz="3200" dirty="0" smtClean="0"/>
          </a:p>
          <a:p>
            <a:r>
              <a:rPr lang="zh-TW" altLang="en-US" sz="3200" dirty="0" smtClean="0"/>
              <a:t>水</a:t>
            </a:r>
            <a:r>
              <a:rPr lang="en-US" altLang="zh-TW" sz="3200" dirty="0" smtClean="0"/>
              <a:t>1</a:t>
            </a:r>
            <a:r>
              <a:rPr lang="zh-TW" altLang="en-US" sz="3200" dirty="0" smtClean="0"/>
              <a:t>公噸</a:t>
            </a:r>
            <a:endParaRPr lang="en-US" altLang="zh-TW" sz="3200" dirty="0" smtClean="0"/>
          </a:p>
          <a:p>
            <a:r>
              <a:rPr lang="zh-TW" altLang="en-US" sz="3200" dirty="0" smtClean="0"/>
              <a:t>電動打氣機</a:t>
            </a:r>
            <a:endParaRPr lang="en-US" altLang="zh-TW" sz="3200" dirty="0" smtClean="0"/>
          </a:p>
          <a:p>
            <a:r>
              <a:rPr lang="zh-TW" altLang="en-US" sz="3200" dirty="0" smtClean="0"/>
              <a:t>大黑網</a:t>
            </a:r>
            <a:endParaRPr lang="en-US" altLang="zh-TW" sz="3200" dirty="0" smtClean="0"/>
          </a:p>
          <a:p>
            <a:r>
              <a:rPr lang="zh-TW" altLang="en-US" sz="3200" dirty="0" smtClean="0"/>
              <a:t>小魚網</a:t>
            </a:r>
            <a:endParaRPr lang="en-US" altLang="zh-TW" sz="3200" dirty="0" smtClean="0"/>
          </a:p>
          <a:p>
            <a:r>
              <a:rPr lang="zh-TW" altLang="en-US" sz="3200" dirty="0" smtClean="0"/>
              <a:t>小魚飼料</a:t>
            </a:r>
            <a:endParaRPr lang="en-US" altLang="zh-TW" sz="3200" dirty="0" smtClean="0"/>
          </a:p>
          <a:p>
            <a:r>
              <a:rPr lang="zh-TW" altLang="en-US" sz="3200" dirty="0" smtClean="0"/>
              <a:t>捲</a:t>
            </a:r>
            <a:r>
              <a:rPr lang="zh-TW" altLang="en-US" sz="3200" dirty="0"/>
              <a:t>尺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88" y="2497015"/>
            <a:ext cx="4948565" cy="29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9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379235"/>
            <a:ext cx="10364451" cy="1596177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計畫時程及方法</a:t>
            </a: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600643" y="1687702"/>
            <a:ext cx="10363826" cy="4359022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計畫期間</a:t>
            </a:r>
            <a:r>
              <a:rPr lang="en-US" altLang="zh-TW" sz="3200" dirty="0" smtClean="0"/>
              <a:t>:104.06.15~104.09.10</a:t>
            </a:r>
          </a:p>
          <a:p>
            <a:r>
              <a:rPr lang="zh-TW" altLang="en-US" sz="3200" dirty="0" smtClean="0"/>
              <a:t>測量日期</a:t>
            </a:r>
            <a:r>
              <a:rPr lang="en-US" altLang="zh-TW" sz="3200" dirty="0"/>
              <a:t>:</a:t>
            </a:r>
            <a:r>
              <a:rPr lang="en-US" altLang="zh-TW" sz="3200" dirty="0" smtClean="0"/>
              <a:t>104.07</a:t>
            </a:r>
            <a:r>
              <a:rPr lang="en-US" altLang="zh-TW" sz="3200" dirty="0"/>
              <a:t>.19</a:t>
            </a:r>
            <a:r>
              <a:rPr lang="zh-TW" altLang="en-US" sz="3200" dirty="0" smtClean="0"/>
              <a:t>、</a:t>
            </a:r>
            <a:r>
              <a:rPr lang="en-US" altLang="zh-TW" sz="3200" dirty="0" smtClean="0"/>
              <a:t>104.08.02</a:t>
            </a:r>
            <a:r>
              <a:rPr lang="zh-TW" altLang="en-US" sz="3200" dirty="0" smtClean="0"/>
              <a:t>、</a:t>
            </a:r>
            <a:r>
              <a:rPr lang="en-US" altLang="zh-TW" sz="3200" dirty="0" smtClean="0"/>
              <a:t>104.08.16</a:t>
            </a:r>
            <a:r>
              <a:rPr lang="zh-TW" altLang="en-US" sz="3200" dirty="0" smtClean="0"/>
              <a:t>、</a:t>
            </a:r>
            <a:r>
              <a:rPr lang="en-US" altLang="zh-TW" sz="3200" dirty="0" smtClean="0"/>
              <a:t>104.08.29</a:t>
            </a:r>
          </a:p>
          <a:p>
            <a:r>
              <a:rPr lang="zh-TW" altLang="en-US" sz="3200" dirty="0" smtClean="0"/>
              <a:t>平均每兩週測量一次小魚的身長</a:t>
            </a:r>
            <a:endParaRPr lang="en-US" altLang="zh-TW" sz="3200" dirty="0" smtClean="0"/>
          </a:p>
          <a:p>
            <a:r>
              <a:rPr lang="zh-TW" altLang="en-US" sz="3200" dirty="0" smtClean="0"/>
              <a:t>每次隨機抽樣撈出</a:t>
            </a:r>
            <a:r>
              <a:rPr lang="en-US" altLang="zh-TW" sz="3200" dirty="0" smtClean="0"/>
              <a:t>20</a:t>
            </a:r>
            <a:r>
              <a:rPr lang="zh-TW" altLang="en-US" sz="3200" dirty="0"/>
              <a:t>隻測量</a:t>
            </a:r>
            <a:endParaRPr lang="en-US" altLang="zh-TW" sz="3200" dirty="0" smtClean="0"/>
          </a:p>
          <a:p>
            <a:r>
              <a:rPr lang="zh-TW" altLang="en-US" sz="3200" dirty="0" smtClean="0"/>
              <a:t>計算平均值</a:t>
            </a:r>
            <a:endParaRPr lang="en-US" altLang="zh-TW" sz="3200" dirty="0" smtClean="0"/>
          </a:p>
          <a:p>
            <a:r>
              <a:rPr lang="zh-TW" altLang="en-US" sz="3200" dirty="0" smtClean="0"/>
              <a:t>資料整理及製作簡報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488" y="3845877"/>
            <a:ext cx="3676207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9771" y="131407"/>
            <a:ext cx="10364451" cy="1596177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爸爸帶小魚回來的時候</a:t>
            </a:r>
            <a:r>
              <a:rPr lang="en-US" altLang="zh-TW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文鼎海報體" panose="02010609010101010101" pitchFamily="49" charset="-120"/>
              </a:rPr>
              <a:t>…</a:t>
            </a: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文鼎海報體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819771" y="1727584"/>
            <a:ext cx="4905912" cy="3424107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4000" dirty="0" smtClean="0">
                <a:solidFill>
                  <a:schemeClr val="accent4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爸爸把小魚帶回來的時候，我和弟弟都很興奮，因為當時我們還沒見過鯉魚的魚苗，而且叔叔給我們很多，讓我和弟弟看得眼花撩亂。</a:t>
            </a:r>
            <a:endParaRPr lang="zh-TW" altLang="en-US" sz="4000" dirty="0">
              <a:solidFill>
                <a:schemeClr val="accent4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78" y="1349134"/>
            <a:ext cx="4061434" cy="243184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28" y="3439636"/>
            <a:ext cx="3993919" cy="2521645"/>
          </a:xfrm>
          <a:prstGeom prst="rect">
            <a:avLst/>
          </a:prstGeom>
        </p:spPr>
      </p:pic>
      <p:sp>
        <p:nvSpPr>
          <p:cNvPr id="8" name="雲朵形圖說文字 7"/>
          <p:cNvSpPr/>
          <p:nvPr/>
        </p:nvSpPr>
        <p:spPr>
          <a:xfrm>
            <a:off x="819771" y="5477854"/>
            <a:ext cx="3538584" cy="1085315"/>
          </a:xfrm>
          <a:prstGeom prst="cloudCallout">
            <a:avLst>
              <a:gd name="adj1" fmla="val 84660"/>
              <a:gd name="adj2" fmla="val -4277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2"/>
                </a:solidFill>
                <a:ea typeface="文鼎海報體" panose="02010609010101010101" pitchFamily="49" charset="-120"/>
              </a:rPr>
              <a:t>小魚</a:t>
            </a:r>
            <a:r>
              <a:rPr lang="zh-TW" altLang="en-US" sz="2000" dirty="0">
                <a:solidFill>
                  <a:schemeClr val="tx2"/>
                </a:solidFill>
                <a:ea typeface="文鼎海報體" panose="02010609010101010101" pitchFamily="49" charset="-120"/>
              </a:rPr>
              <a:t>兒</a:t>
            </a:r>
            <a:r>
              <a:rPr lang="zh-TW" altLang="en-US" sz="2000" dirty="0" smtClean="0">
                <a:solidFill>
                  <a:schemeClr val="tx2"/>
                </a:solidFill>
                <a:ea typeface="文鼎海報體" panose="02010609010101010101" pitchFamily="49" charset="-120"/>
              </a:rPr>
              <a:t>住進</a:t>
            </a:r>
            <a:r>
              <a:rPr lang="zh-TW" altLang="en-US" sz="2000" dirty="0">
                <a:solidFill>
                  <a:schemeClr val="tx2"/>
                </a:solidFill>
                <a:ea typeface="文鼎海報體" panose="02010609010101010101" pitchFamily="49" charset="-120"/>
              </a:rPr>
              <a:t>新</a:t>
            </a:r>
            <a:r>
              <a:rPr lang="zh-TW" altLang="en-US" sz="2000" dirty="0" smtClean="0">
                <a:solidFill>
                  <a:schemeClr val="tx2"/>
                </a:solidFill>
                <a:ea typeface="文鼎海報體" panose="02010609010101010101" pitchFamily="49" charset="-120"/>
              </a:rPr>
              <a:t>家</a:t>
            </a:r>
            <a:r>
              <a:rPr lang="zh-TW" altLang="en-US" sz="2000" dirty="0">
                <a:solidFill>
                  <a:schemeClr val="tx2"/>
                </a:solidFill>
                <a:ea typeface="文鼎海報體" panose="02010609010101010101" pitchFamily="49" charset="-120"/>
              </a:rPr>
              <a:t>了</a:t>
            </a:r>
          </a:p>
        </p:txBody>
      </p:sp>
    </p:spTree>
    <p:extLst>
      <p:ext uri="{BB962C8B-B14F-4D97-AF65-F5344CB8AC3E}">
        <p14:creationId xmlns:p14="http://schemas.microsoft.com/office/powerpoint/2010/main" val="14480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0687" y="197160"/>
            <a:ext cx="10364451" cy="1596177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eiryo UI" panose="020B0604030504040204" pitchFamily="34" charset="-128"/>
                <a:ea typeface="文鼎海報體" panose="02010609010101010101" pitchFamily="49" charset="-120"/>
                <a:cs typeface="Meiryo UI" panose="020B0604030504040204" pitchFamily="34" charset="-128"/>
              </a:rPr>
              <a:t>記錄小魚成長的過程</a:t>
            </a: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Meiryo UI" panose="020B0604030504040204" pitchFamily="34" charset="-128"/>
              <a:ea typeface="文鼎海報體" panose="02010609010101010101" pitchFamily="49" charset="-120"/>
              <a:cs typeface="Meiryo UI" panose="020B0604030504040204" pitchFamily="34" charset="-128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59" y="4067798"/>
            <a:ext cx="3583466" cy="2145656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70" y="4076344"/>
            <a:ext cx="3668346" cy="219647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7" y="4067798"/>
            <a:ext cx="3525484" cy="21109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7" y="1596495"/>
            <a:ext cx="3553041" cy="212743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12" y="1596495"/>
            <a:ext cx="3674113" cy="219993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70" y="1596495"/>
            <a:ext cx="3650258" cy="218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5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684" y="139953"/>
            <a:ext cx="10364451" cy="1596177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eiryo UI" panose="020B0604030504040204" pitchFamily="34" charset="-128"/>
                <a:ea typeface="文鼎海報體" panose="02010609010101010101" pitchFamily="49" charset="-120"/>
                <a:cs typeface="Meiryo UI" panose="020B0604030504040204" pitchFamily="34" charset="-128"/>
              </a:rPr>
              <a:t>記錄小魚成長的過程</a:t>
            </a:r>
            <a:endParaRPr lang="zh-TW" alt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Meiryo UI" panose="020B0604030504040204" pitchFamily="34" charset="-128"/>
              <a:ea typeface="文鼎海報體" panose="02010609010101010101" pitchFamily="49" charset="-120"/>
              <a:cs typeface="Meiryo UI" panose="020B0604030504040204" pitchFamily="34" charset="-128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4" y="1674170"/>
            <a:ext cx="3370993" cy="201843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85" y="1674170"/>
            <a:ext cx="3362447" cy="201331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61" y="1674170"/>
            <a:ext cx="3387482" cy="202830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0" y="4012418"/>
            <a:ext cx="3405177" cy="203890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85" y="4012418"/>
            <a:ext cx="3384683" cy="202663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68" y="4031460"/>
            <a:ext cx="3373375" cy="201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3414" y="379235"/>
            <a:ext cx="5299017" cy="1596177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文鼎海報體" panose="02010609010101010101" pitchFamily="49" charset="-120"/>
              </a:rPr>
              <a:t>魚飼料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  <a:ea typeface="文鼎海報體" panose="02010609010101010101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35774" y="1769478"/>
            <a:ext cx="2053507" cy="3424237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  <a:softEdge rad="63500"/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文字方塊 4"/>
          <p:cNvSpPr txBox="1"/>
          <p:nvPr/>
        </p:nvSpPr>
        <p:spPr>
          <a:xfrm>
            <a:off x="4706674" y="2077127"/>
            <a:ext cx="56935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爸爸說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小魚大部分吃水裡的浮游生物，大一點點的時候就吃得下這種小魚飼料，剛開始也都吃得很少。慢慢長大時，吃的飼料就會比較多了。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16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小水滴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小水滴</Template>
  <TotalTime>306</TotalTime>
  <Words>545</Words>
  <Application>Microsoft Office PowerPoint</Application>
  <PresentationFormat>寬螢幕</PresentationFormat>
  <Paragraphs>67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2" baseType="lpstr">
      <vt:lpstr>DotumChe</vt:lpstr>
      <vt:lpstr>FangSong</vt:lpstr>
      <vt:lpstr>Meiryo UI</vt:lpstr>
      <vt:lpstr>文鼎海報體</vt:lpstr>
      <vt:lpstr>微軟正黑體</vt:lpstr>
      <vt:lpstr>新細明體</vt:lpstr>
      <vt:lpstr>Arial</vt:lpstr>
      <vt:lpstr>Tw Cen MT</vt:lpstr>
      <vt:lpstr>小水滴</vt:lpstr>
      <vt:lpstr>魚兒魚兒水中游</vt:lpstr>
      <vt:lpstr>築夢動機</vt:lpstr>
      <vt:lpstr>參與計畫人員</vt:lpstr>
      <vt:lpstr>材料</vt:lpstr>
      <vt:lpstr>計畫時程及方法</vt:lpstr>
      <vt:lpstr>爸爸帶小魚回來的時候…</vt:lpstr>
      <vt:lpstr>記錄小魚成長的過程</vt:lpstr>
      <vt:lpstr>記錄小魚成長的過程</vt:lpstr>
      <vt:lpstr>魚飼料</vt:lpstr>
      <vt:lpstr>小魚成長的紀錄</vt:lpstr>
      <vt:lpstr>小魚成長所花的費用</vt:lpstr>
      <vt:lpstr>心得</vt:lpstr>
      <vt:lpstr>謝謝大家！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小小魚兒快長大</dc:title>
  <dc:creator>shin</dc:creator>
  <cp:lastModifiedBy>shin</cp:lastModifiedBy>
  <cp:revision>46</cp:revision>
  <dcterms:created xsi:type="dcterms:W3CDTF">2015-08-13T06:45:21Z</dcterms:created>
  <dcterms:modified xsi:type="dcterms:W3CDTF">2015-09-08T14:58:36Z</dcterms:modified>
</cp:coreProperties>
</file>