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B7FD"/>
    <a:srgbClr val="666633"/>
    <a:srgbClr val="FF9933"/>
    <a:srgbClr val="FF7C80"/>
    <a:srgbClr val="CD9A19"/>
    <a:srgbClr val="78E2F0"/>
    <a:srgbClr val="1397A9"/>
    <a:srgbClr val="7CE2F0"/>
    <a:srgbClr val="15A9BD"/>
    <a:srgbClr val="17B9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73" autoAdjust="0"/>
    <p:restoredTop sz="94712" autoAdjust="0"/>
  </p:normalViewPr>
  <p:slideViewPr>
    <p:cSldViewPr>
      <p:cViewPr varScale="1">
        <p:scale>
          <a:sx n="105" d="100"/>
          <a:sy n="105" d="100"/>
        </p:scale>
        <p:origin x="-14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2013/9/9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en-US" altLang="zh-TW" dirty="0"/>
              <a:t>102</a:t>
            </a:r>
            <a:r>
              <a:rPr lang="zh-TW" altLang="en-US" dirty="0"/>
              <a:t>年麥哲倫計畫</a:t>
            </a:r>
          </a:p>
        </p:txBody>
      </p:sp>
      <p:sp>
        <p:nvSpPr>
          <p:cNvPr id="4" name="矩形 3"/>
          <p:cNvSpPr/>
          <p:nvPr/>
        </p:nvSpPr>
        <p:spPr>
          <a:xfrm>
            <a:off x="1304060" y="1556792"/>
            <a:ext cx="676875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8000" b="1" i="1" spc="50" dirty="0">
                <a:ln w="11430"/>
                <a:solidFill>
                  <a:srgbClr val="63B7FD"/>
                </a:solidFill>
              </a:rPr>
              <a:t>參加攝影</a:t>
            </a:r>
            <a:r>
              <a:rPr lang="zh-TW" altLang="en-US" sz="8000" b="1" i="1" cap="none" spc="50" dirty="0" smtClean="0">
                <a:ln w="11430"/>
                <a:solidFill>
                  <a:srgbClr val="63B7FD"/>
                </a:solidFill>
              </a:rPr>
              <a:t>比賽</a:t>
            </a:r>
            <a:endParaRPr lang="zh-TW" altLang="en-US" sz="8000" b="1" i="1" cap="none" spc="50" dirty="0">
              <a:ln w="11430"/>
              <a:solidFill>
                <a:srgbClr val="63B7F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58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520940" cy="2376264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我希望這次比賽能得獎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/>
              <a:t>下次還要再參加</a:t>
            </a:r>
            <a:endParaRPr lang="zh-TW" altLang="en-US" sz="4000" dirty="0"/>
          </a:p>
        </p:txBody>
      </p:sp>
      <p:sp>
        <p:nvSpPr>
          <p:cNvPr id="3" name="笑臉 2"/>
          <p:cNvSpPr/>
          <p:nvPr/>
        </p:nvSpPr>
        <p:spPr>
          <a:xfrm>
            <a:off x="6660232" y="3573016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0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47478"/>
            <a:ext cx="8229600" cy="3469554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altLang="zh-TW" dirty="0" smtClean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1.</a:t>
            </a:r>
            <a:r>
              <a:rPr lang="zh-TW" altLang="en-US" dirty="0" smtClean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為</a:t>
            </a:r>
            <a:r>
              <a:rPr lang="zh-TW" altLang="en-US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甚麼要訂</a:t>
            </a:r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『</a:t>
            </a:r>
            <a:r>
              <a:rPr lang="zh-TW" altLang="en-US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參加攝影比賽</a:t>
            </a:r>
            <a:r>
              <a:rPr lang="en-US" altLang="zh-TW" dirty="0" smtClean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』?</a:t>
            </a:r>
            <a:br>
              <a:rPr lang="en-US" altLang="zh-TW" dirty="0" smtClean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</a:br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en-US" altLang="zh-TW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</a:br>
            <a:r>
              <a:rPr lang="en-US" altLang="zh-TW" dirty="0" smtClean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2.</a:t>
            </a:r>
            <a:r>
              <a:rPr lang="zh-TW" altLang="en-US" dirty="0" smtClean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怎麼</a:t>
            </a:r>
            <a:r>
              <a:rPr lang="zh-TW" altLang="en-US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準備資料、比賽消息 </a:t>
            </a:r>
            <a:r>
              <a:rPr lang="zh-TW" altLang="en-US" dirty="0" smtClean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？</a:t>
            </a:r>
            <a:r>
              <a:rPr lang="en-US" altLang="zh-TW" dirty="0" smtClean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en-US" altLang="zh-TW" dirty="0" smtClean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</a:br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en-US" altLang="zh-TW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</a:br>
            <a:r>
              <a:rPr lang="en-US" altLang="zh-TW" dirty="0" smtClean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3.</a:t>
            </a:r>
            <a:r>
              <a:rPr lang="zh-TW" altLang="en-US" dirty="0" smtClean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參加 </a:t>
            </a:r>
            <a:r>
              <a:rPr lang="zh-TW" altLang="en-US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了那些？</a:t>
            </a:r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en-US" altLang="zh-TW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</a:br>
            <a:r>
              <a:rPr lang="en-US" altLang="zh-TW" sz="2400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en-US" altLang="zh-TW" sz="2400" dirty="0">
                <a:solidFill>
                  <a:schemeClr val="bg1">
                    <a:lumMod val="50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</a:br>
            <a:r>
              <a:rPr lang="en-US" altLang="zh-TW" sz="2400" dirty="0" smtClean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en-US" altLang="zh-TW" sz="2400" dirty="0" smtClean="0">
                <a:latin typeface="Adobe 繁黑體 Std B" pitchFamily="34" charset="-120"/>
                <a:ea typeface="Adobe 繁黑體 Std B" pitchFamily="34" charset="-120"/>
              </a:rPr>
            </a:br>
            <a:r>
              <a:rPr lang="en-US" altLang="zh-TW" sz="2400" dirty="0" smtClean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en-US" altLang="zh-TW" sz="2400" dirty="0" smtClean="0">
                <a:latin typeface="Adobe 繁黑體 Std B" pitchFamily="34" charset="-120"/>
                <a:ea typeface="Adobe 繁黑體 Std B" pitchFamily="34" charset="-120"/>
              </a:rPr>
            </a:br>
            <a:r>
              <a:rPr lang="en-US" altLang="zh-TW" sz="2400" dirty="0" smtClean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en-US" altLang="zh-TW" sz="2400" dirty="0" smtClean="0">
                <a:latin typeface="Adobe 繁黑體 Std B" pitchFamily="34" charset="-120"/>
                <a:ea typeface="Adobe 繁黑體 Std B" pitchFamily="34" charset="-120"/>
              </a:rPr>
            </a:br>
            <a:r>
              <a:rPr lang="en-US" altLang="zh-TW" sz="2200" dirty="0" smtClean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en-US" altLang="zh-TW" sz="2200" dirty="0" smtClean="0">
                <a:latin typeface="Adobe 繁黑體 Std B" pitchFamily="34" charset="-120"/>
                <a:ea typeface="Adobe 繁黑體 Std B" pitchFamily="34" charset="-120"/>
              </a:rPr>
            </a:br>
            <a:endParaRPr lang="zh-TW" altLang="en-US" sz="2400" dirty="0"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296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 anchor="t"/>
          <a:lstStyle/>
          <a:p>
            <a:pPr algn="l"/>
            <a:r>
              <a:rPr lang="zh-TW" altLang="en-US" dirty="0" smtClean="0"/>
              <a:t> </a:t>
            </a:r>
            <a:r>
              <a:rPr lang="en-US" altLang="zh-TW" dirty="0" smtClean="0"/>
              <a:t>1. </a:t>
            </a:r>
            <a:r>
              <a:rPr lang="zh-TW" altLang="en-US" dirty="0" smtClean="0"/>
              <a:t>記憶中的香味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2. </a:t>
            </a:r>
            <a:r>
              <a:rPr lang="en-US" altLang="zh-TW" dirty="0" err="1" smtClean="0"/>
              <a:t>makapah</a:t>
            </a:r>
            <a:r>
              <a:rPr lang="zh-TW" altLang="en-US" dirty="0" smtClean="0"/>
              <a:t>美術獎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 </a:t>
            </a:r>
            <a:r>
              <a:rPr lang="en-US" altLang="zh-TW" dirty="0" smtClean="0"/>
              <a:t>3. </a:t>
            </a:r>
            <a:r>
              <a:rPr lang="zh-TW" altLang="en-US" dirty="0" smtClean="0"/>
              <a:t>觸動</a:t>
            </a:r>
            <a:r>
              <a:rPr lang="en-US" altLang="zh-TW" dirty="0" smtClean="0"/>
              <a:t>‧</a:t>
            </a:r>
            <a:r>
              <a:rPr lang="zh-TW" altLang="en-US" dirty="0" smtClean="0"/>
              <a:t>感動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 </a:t>
            </a:r>
            <a:r>
              <a:rPr lang="en-US" altLang="zh-TW" dirty="0" smtClean="0"/>
              <a:t>4.</a:t>
            </a:r>
            <a:r>
              <a:rPr lang="zh-TW" altLang="en-US" dirty="0" smtClean="0"/>
              <a:t> 千橋百媚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 </a:t>
            </a:r>
            <a:r>
              <a:rPr lang="en-US" altLang="zh-TW" dirty="0" smtClean="0"/>
              <a:t>5. </a:t>
            </a:r>
            <a:r>
              <a:rPr lang="zh-TW" altLang="en-US" dirty="0" smtClean="0"/>
              <a:t>心</a:t>
            </a:r>
            <a:r>
              <a:rPr lang="en-US" altLang="zh-TW" dirty="0" smtClean="0"/>
              <a:t>‧</a:t>
            </a:r>
            <a:r>
              <a:rPr lang="zh-TW" altLang="en-US" dirty="0" smtClean="0"/>
              <a:t>跳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7963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3204" y="-9939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17B9CF"/>
                </a:solidFill>
              </a:rPr>
              <a:t>參</a:t>
            </a:r>
            <a:r>
              <a:rPr lang="zh-TW" altLang="en-US" sz="5400" dirty="0" smtClean="0">
                <a:solidFill>
                  <a:srgbClr val="97E8F3"/>
                </a:solidFill>
              </a:rPr>
              <a:t>加</a:t>
            </a:r>
            <a:r>
              <a:rPr lang="zh-TW" altLang="en-US" sz="5400" dirty="0" smtClean="0">
                <a:solidFill>
                  <a:srgbClr val="15A9BD"/>
                </a:solidFill>
              </a:rPr>
              <a:t>比</a:t>
            </a:r>
            <a:r>
              <a:rPr lang="zh-TW" altLang="en-US" sz="5400" dirty="0" smtClean="0">
                <a:solidFill>
                  <a:srgbClr val="7CE2F0"/>
                </a:solidFill>
              </a:rPr>
              <a:t>賽</a:t>
            </a:r>
            <a:r>
              <a:rPr lang="zh-TW" altLang="en-US" sz="5400" dirty="0" smtClean="0">
                <a:solidFill>
                  <a:srgbClr val="1397A9"/>
                </a:solidFill>
              </a:rPr>
              <a:t>照</a:t>
            </a:r>
            <a:r>
              <a:rPr lang="zh-TW" altLang="en-US" sz="5400" dirty="0" smtClean="0">
                <a:solidFill>
                  <a:srgbClr val="78E2F0"/>
                </a:solidFill>
              </a:rPr>
              <a:t>片</a:t>
            </a:r>
            <a:endParaRPr lang="zh-TW" altLang="en-US" sz="5400" dirty="0">
              <a:solidFill>
                <a:srgbClr val="78E2F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075" y="1268760"/>
            <a:ext cx="7992888" cy="44959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237791" y="5861216"/>
            <a:ext cx="195794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zh-TW" alt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日出巡禮    </a:t>
            </a:r>
            <a:endParaRPr lang="en-US" altLang="zh-TW" sz="32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4788024" y="5968937"/>
            <a:ext cx="36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光圈 </a:t>
            </a:r>
            <a:r>
              <a:rPr lang="en-US" altLang="zh-TW" dirty="0" smtClean="0"/>
              <a:t>f/16   </a:t>
            </a:r>
            <a:r>
              <a:rPr lang="zh-TW" altLang="en-US" dirty="0" smtClean="0"/>
              <a:t>快門 </a:t>
            </a:r>
            <a:r>
              <a:rPr lang="en-US" altLang="zh-TW" dirty="0" smtClean="0"/>
              <a:t>1/60   ISO 125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7794883" y="6344503"/>
            <a:ext cx="14401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花蓮壽豐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4269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558924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長</a:t>
            </a:r>
            <a:r>
              <a:rPr lang="zh-TW" alt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長 酒酒</a:t>
            </a:r>
            <a:endParaRPr lang="zh-TW" altLang="en-US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2050" name="Picture 2" descr="F:\麥\2\image720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7920000" cy="44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5033366" y="5949281"/>
            <a:ext cx="37150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光圈 </a:t>
            </a:r>
            <a:r>
              <a:rPr lang="en-US" altLang="zh-TW" dirty="0" smtClean="0"/>
              <a:t>f/4  </a:t>
            </a:r>
            <a:r>
              <a:rPr lang="zh-TW" altLang="en-US" dirty="0" smtClean="0"/>
              <a:t>快門 </a:t>
            </a:r>
            <a:r>
              <a:rPr lang="en-US" altLang="zh-TW" dirty="0" smtClean="0"/>
              <a:t>1/25   </a:t>
            </a:r>
            <a:r>
              <a:rPr lang="en-US" altLang="zh-TW" dirty="0"/>
              <a:t>ISO 125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7339540" y="6279894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東京明治神宮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06138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4732" y="5676677"/>
            <a:ext cx="8445624" cy="1143000"/>
          </a:xfrm>
        </p:spPr>
        <p:txBody>
          <a:bodyPr/>
          <a:lstStyle/>
          <a:p>
            <a:r>
              <a:rPr lang="zh-TW" altLang="en-US" sz="3200" dirty="0" smtClean="0">
                <a:solidFill>
                  <a:srgbClr val="FF7C80"/>
                </a:solidFill>
              </a:rPr>
              <a:t>含苞待放</a:t>
            </a:r>
            <a:r>
              <a:rPr lang="zh-TW" altLang="en-US" sz="3200" dirty="0" smtClean="0"/>
              <a:t> </a:t>
            </a:r>
            <a:endParaRPr lang="zh-TW" altLang="en-US" sz="3200" dirty="0"/>
          </a:p>
        </p:txBody>
      </p:sp>
      <p:pic>
        <p:nvPicPr>
          <p:cNvPr id="3074" name="Picture 2" descr="F:\麥\2\_DSC1482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2"/>
            <a:ext cx="7920000" cy="44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4932040" y="5878845"/>
            <a:ext cx="3501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光圈 </a:t>
            </a:r>
            <a:r>
              <a:rPr lang="en-US" altLang="zh-TW" dirty="0" smtClean="0"/>
              <a:t>f/5.6   </a:t>
            </a:r>
            <a:r>
              <a:rPr lang="zh-TW" altLang="en-US" dirty="0"/>
              <a:t>快門 </a:t>
            </a:r>
            <a:r>
              <a:rPr lang="en-US" altLang="zh-TW" dirty="0" smtClean="0"/>
              <a:t>1/100   </a:t>
            </a:r>
            <a:r>
              <a:rPr lang="en-US" altLang="zh-TW" dirty="0"/>
              <a:t>ISO </a:t>
            </a:r>
            <a:r>
              <a:rPr lang="en-US" altLang="zh-TW" dirty="0" smtClean="0"/>
              <a:t>320</a:t>
            </a:r>
            <a:endParaRPr lang="en-US" altLang="zh-TW" dirty="0"/>
          </a:p>
        </p:txBody>
      </p:sp>
      <p:sp>
        <p:nvSpPr>
          <p:cNvPr id="5" name="矩形 4"/>
          <p:cNvSpPr/>
          <p:nvPr/>
        </p:nvSpPr>
        <p:spPr>
          <a:xfrm>
            <a:off x="7740352" y="637090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/>
              <a:t>花蓮慶豐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7090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39082" y="5877272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zh-TW" altLang="en-US" sz="3200" dirty="0" smtClean="0">
                <a:solidFill>
                  <a:srgbClr val="FF9933"/>
                </a:solidFill>
              </a:rPr>
              <a:t>小菇小世界</a:t>
            </a:r>
            <a:endParaRPr lang="zh-TW" altLang="en-US" sz="3200" dirty="0">
              <a:solidFill>
                <a:srgbClr val="FF9933"/>
              </a:solidFill>
            </a:endParaRPr>
          </a:p>
        </p:txBody>
      </p:sp>
      <p:pic>
        <p:nvPicPr>
          <p:cNvPr id="4098" name="Picture 2" descr="F:\麥\2\_DSC0645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7920000" cy="44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5004048" y="5661248"/>
            <a:ext cx="3301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光圈 </a:t>
            </a:r>
            <a:r>
              <a:rPr lang="en-US" altLang="zh-TW" dirty="0" smtClean="0"/>
              <a:t>f/8   </a:t>
            </a:r>
            <a:r>
              <a:rPr lang="zh-TW" altLang="en-US" dirty="0"/>
              <a:t>快門 </a:t>
            </a:r>
            <a:r>
              <a:rPr lang="en-US" altLang="zh-TW" dirty="0" smtClean="0"/>
              <a:t>1/160   </a:t>
            </a:r>
            <a:r>
              <a:rPr lang="en-US" altLang="zh-TW" dirty="0"/>
              <a:t>ISO </a:t>
            </a:r>
            <a:r>
              <a:rPr lang="en-US" altLang="zh-TW" dirty="0" smtClean="0"/>
              <a:t>100</a:t>
            </a:r>
            <a:endParaRPr lang="en-US" altLang="zh-TW" dirty="0"/>
          </a:p>
        </p:txBody>
      </p:sp>
      <p:sp>
        <p:nvSpPr>
          <p:cNvPr id="4" name="矩形 3"/>
          <p:cNvSpPr/>
          <p:nvPr/>
        </p:nvSpPr>
        <p:spPr>
          <a:xfrm>
            <a:off x="7812360" y="630932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花蓮鳳林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0238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7774" y="5805264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zh-TW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石全石美</a:t>
            </a:r>
            <a:endParaRPr lang="zh-TW" alt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122" name="Picture 2" descr="F:\麥\2\_DSC3279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74" y="1052736"/>
            <a:ext cx="7920000" cy="44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4788024" y="5726615"/>
            <a:ext cx="37707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光圈 </a:t>
            </a:r>
            <a:r>
              <a:rPr lang="en-US" altLang="zh-TW" dirty="0" smtClean="0"/>
              <a:t>f/6.3   </a:t>
            </a:r>
            <a:r>
              <a:rPr lang="zh-TW" altLang="en-US" dirty="0"/>
              <a:t>快門 </a:t>
            </a:r>
            <a:r>
              <a:rPr lang="en-US" altLang="zh-TW" dirty="0" smtClean="0"/>
              <a:t>1/2000   </a:t>
            </a:r>
            <a:r>
              <a:rPr lang="en-US" altLang="zh-TW" dirty="0"/>
              <a:t>ISO </a:t>
            </a:r>
            <a:r>
              <a:rPr lang="en-US" altLang="zh-TW" dirty="0" smtClean="0"/>
              <a:t>1600</a:t>
            </a:r>
          </a:p>
        </p:txBody>
      </p:sp>
      <p:sp>
        <p:nvSpPr>
          <p:cNvPr id="4" name="矩形 3"/>
          <p:cNvSpPr/>
          <p:nvPr/>
        </p:nvSpPr>
        <p:spPr>
          <a:xfrm>
            <a:off x="7452320" y="6308375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花蓮七星潭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86332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5661248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zh-TW" altLang="en-US" sz="3200" dirty="0" smtClean="0">
                <a:solidFill>
                  <a:srgbClr val="666633"/>
                </a:solidFill>
              </a:rPr>
              <a:t>公爵古堡</a:t>
            </a:r>
            <a:endParaRPr lang="zh-TW" altLang="en-US" sz="3200" dirty="0">
              <a:solidFill>
                <a:srgbClr val="666633"/>
              </a:solidFill>
            </a:endParaRPr>
          </a:p>
        </p:txBody>
      </p:sp>
      <p:pic>
        <p:nvPicPr>
          <p:cNvPr id="6146" name="Picture 2" descr="F:\麥\2\image1431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004373"/>
            <a:ext cx="7920000" cy="44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5148064" y="5661248"/>
            <a:ext cx="35018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光圈 </a:t>
            </a:r>
            <a:r>
              <a:rPr lang="en-US" altLang="zh-TW" dirty="0" smtClean="0"/>
              <a:t>f/5.6   </a:t>
            </a:r>
            <a:r>
              <a:rPr lang="zh-TW" altLang="en-US" dirty="0"/>
              <a:t>快門 </a:t>
            </a:r>
            <a:r>
              <a:rPr lang="en-US" altLang="zh-TW" dirty="0" smtClean="0"/>
              <a:t>1/125   </a:t>
            </a:r>
            <a:r>
              <a:rPr lang="en-US" altLang="zh-TW" dirty="0"/>
              <a:t>ISO </a:t>
            </a:r>
            <a:r>
              <a:rPr lang="en-US" altLang="zh-TW" dirty="0" smtClean="0"/>
              <a:t>100</a:t>
            </a:r>
          </a:p>
          <a:p>
            <a:r>
              <a:rPr lang="zh-TW" altLang="en-US" dirty="0"/>
              <a:t>手動白平衡</a:t>
            </a:r>
            <a:endParaRPr lang="en-US" altLang="zh-TW" dirty="0"/>
          </a:p>
        </p:txBody>
      </p:sp>
      <p:sp>
        <p:nvSpPr>
          <p:cNvPr id="4" name="矩形 3"/>
          <p:cNvSpPr/>
          <p:nvPr/>
        </p:nvSpPr>
        <p:spPr>
          <a:xfrm>
            <a:off x="7164288" y="634747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東京</a:t>
            </a:r>
            <a:r>
              <a:rPr lang="zh-TW" altLang="en-US" dirty="0" smtClean="0"/>
              <a:t>迪士尼樂園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9673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角度">
  <a:themeElements>
    <a:clrScheme name="觀點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古典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角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259</TotalTime>
  <Words>107</Words>
  <Application>Microsoft Office PowerPoint</Application>
  <PresentationFormat>如螢幕大小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角度</vt:lpstr>
      <vt:lpstr>102年麥哲倫計畫</vt:lpstr>
      <vt:lpstr>1.為甚麼要訂『參加攝影比賽』?  2.怎麼準備資料、比賽消息 ？  3.參加 了那些？      </vt:lpstr>
      <vt:lpstr> 1. 記憶中的香味  2. makapah美術獎  3. 觸動‧感動  4. 千橋百媚  5. 心‧跳</vt:lpstr>
      <vt:lpstr>參加比賽照片</vt:lpstr>
      <vt:lpstr>長長 酒酒</vt:lpstr>
      <vt:lpstr>含苞待放 </vt:lpstr>
      <vt:lpstr>小菇小世界</vt:lpstr>
      <vt:lpstr>石全石美</vt:lpstr>
      <vt:lpstr>公爵古堡</vt:lpstr>
      <vt:lpstr>我希望這次比賽能得獎 下次還要再參加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102年麥哲倫計畫</dc:title>
  <dc:creator>ag</dc:creator>
  <cp:lastModifiedBy>ag</cp:lastModifiedBy>
  <cp:revision>21</cp:revision>
  <dcterms:created xsi:type="dcterms:W3CDTF">2013-08-28T01:16:54Z</dcterms:created>
  <dcterms:modified xsi:type="dcterms:W3CDTF">2013-09-09T13:20:07Z</dcterms:modified>
</cp:coreProperties>
</file>