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5" r:id="rId4"/>
    <p:sldId id="266" r:id="rId5"/>
    <p:sldId id="271" r:id="rId6"/>
    <p:sldId id="272" r:id="rId7"/>
    <p:sldId id="267" r:id="rId8"/>
    <p:sldId id="269" r:id="rId9"/>
    <p:sldId id="276" r:id="rId10"/>
    <p:sldId id="278" r:id="rId11"/>
    <p:sldId id="281" r:id="rId12"/>
    <p:sldId id="279" r:id="rId13"/>
    <p:sldId id="262" r:id="rId14"/>
    <p:sldId id="275" r:id="rId15"/>
    <p:sldId id="28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E338-A9B5-4E37-9E7D-B145905165F4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D3DDA-AABE-4F8F-BC06-06B174CEB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34892;&#25919;\&#40613;&#21746;&#20523;\2019&#31532;22&#23622;\&#25104;&#26524;&#30332;&#34920;\22&#23622;&#25104;&#26524;&#30332;&#34920;&#38651;&#23376;&#27284;\2&#24180;&#32026;\204\&#38515;&#34425;&#35582;_&#29983;&#27963;&#23567;&#22937;&#25307;\VID20190731135307.mp4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3.jpeg"/><Relationship Id="rId4" Type="http://schemas.openxmlformats.org/officeDocument/2006/relationships/hyperlink" Target="VID20190731135307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邊框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42976" y="3643314"/>
            <a:ext cx="75009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生活小妙招</a:t>
            </a:r>
            <a:endParaRPr lang="en-US" altLang="zh-TW" sz="6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神奇</a:t>
            </a:r>
            <a:r>
              <a:rPr lang="zh-TW" alt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口袋式摺</a:t>
            </a:r>
            <a:r>
              <a:rPr lang="zh-TW" alt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衣法</a:t>
            </a:r>
          </a:p>
        </p:txBody>
      </p:sp>
      <p:sp>
        <p:nvSpPr>
          <p:cNvPr id="5" name="矩形 4"/>
          <p:cNvSpPr/>
          <p:nvPr/>
        </p:nvSpPr>
        <p:spPr>
          <a:xfrm>
            <a:off x="2285984" y="6130373"/>
            <a:ext cx="50541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1778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報告者：二年愛班 陳虹諾</a:t>
            </a:r>
            <a:endParaRPr lang="zh-TW" altLang="en-US" sz="3200" dirty="0">
              <a:ln w="1778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7752" y="928670"/>
            <a:ext cx="42862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</a:t>
            </a:r>
            <a:r>
              <a:rPr lang="zh-TW" alt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夢</a:t>
            </a:r>
            <a:r>
              <a:rPr lang="zh-TW" alt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計</a:t>
            </a:r>
            <a:r>
              <a:rPr lang="zh-TW" alt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畫</a:t>
            </a:r>
            <a:endParaRPr lang="en-US" altLang="zh-TW" sz="8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1470" y="-24"/>
            <a:ext cx="5500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麥哲倫探險</a:t>
            </a:r>
            <a:endParaRPr lang="en-US" altLang="zh-TW" sz="8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" y="1198891"/>
            <a:ext cx="335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築夢過程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214554"/>
            <a:ext cx="33575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摺衣法</a:t>
            </a:r>
            <a:endParaRPr lang="en-US" altLang="zh-TW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成果</a:t>
            </a:r>
            <a:endParaRPr lang="en-US" altLang="zh-TW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比較</a:t>
            </a:r>
            <a:endParaRPr lang="en-US" altLang="zh-TW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(20</a:t>
            </a:r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件上衣</a:t>
            </a:r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邊框底圖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085" y="1285860"/>
            <a:ext cx="5699947" cy="4643470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2285984" y="3000372"/>
            <a:ext cx="571504" cy="714380"/>
          </a:xfrm>
          <a:prstGeom prst="rightArrow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2928926" y="2857496"/>
            <a:ext cx="714380" cy="928694"/>
          </a:xfrm>
          <a:prstGeom prst="rightArrow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357686" y="185736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傳統式：長*寬*高</a:t>
            </a:r>
            <a:endParaRPr lang="en-US" altLang="zh-TW" b="1" dirty="0" smtClean="0">
              <a:solidFill>
                <a:srgbClr val="0099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32</a:t>
            </a:r>
            <a:r>
              <a:rPr lang="zh-TW" altLang="en-US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20=12,800(</a:t>
            </a:r>
            <a:r>
              <a:rPr lang="zh-TW" altLang="en-US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立方公分</a:t>
            </a:r>
            <a:r>
              <a:rPr lang="en-US" altLang="zh-TW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0099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57686" y="2571744"/>
            <a:ext cx="3500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口袋式：長*寬*高</a:t>
            </a:r>
            <a:endParaRPr lang="en-US" altLang="zh-TW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15=10,200(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立方公分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57686" y="3214686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口袋式摺衣法的優點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衣服變小。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衣櫃變整齊。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方便拿取衣服。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" y="1198891"/>
            <a:ext cx="335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築夢過程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38" y="2214554"/>
            <a:ext cx="350043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口袋式摺衣法</a:t>
            </a:r>
            <a:endParaRPr lang="en-US" altLang="zh-TW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也有</a:t>
            </a:r>
            <a:endParaRPr lang="en-US" altLang="zh-TW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小問題</a:t>
            </a:r>
            <a:r>
              <a:rPr lang="en-US" altLang="zh-TW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r>
              <a:rPr lang="zh-TW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裙子會變皺皺的</a:t>
            </a:r>
            <a:endParaRPr lang="en-US" altLang="zh-TW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穿起來不漂亮</a:t>
            </a:r>
            <a:r>
              <a:rPr lang="en-US" altLang="zh-TW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r>
              <a:rPr lang="zh-TW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就把它掛起來</a:t>
            </a:r>
            <a:endParaRPr lang="en-US" altLang="zh-TW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邊框底圖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085" y="1285860"/>
            <a:ext cx="5699947" cy="4643470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2285984" y="3000372"/>
            <a:ext cx="571504" cy="714380"/>
          </a:xfrm>
          <a:prstGeom prst="rightArrow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2928926" y="2857496"/>
            <a:ext cx="714380" cy="928694"/>
          </a:xfrm>
          <a:prstGeom prst="rightArrow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108年澄麥哲倫計畫_190910_0003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4357687" y="1857364"/>
            <a:ext cx="2143140" cy="3214710"/>
          </a:xfrm>
          <a:prstGeom prst="rect">
            <a:avLst/>
          </a:prstGeom>
        </p:spPr>
      </p:pic>
      <p:pic>
        <p:nvPicPr>
          <p:cNvPr id="13" name="圖片 12" descr="108年澄麥哲倫計畫_190910_0003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6357950" y="1857364"/>
            <a:ext cx="2071702" cy="3214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" y="1071546"/>
            <a:ext cx="335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築夢結果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8992" y="1285860"/>
            <a:ext cx="45720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摺衣法成果前後比較</a:t>
            </a:r>
            <a:endParaRPr lang="en-US" altLang="zh-TW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4357686" y="3071810"/>
            <a:ext cx="571504" cy="857256"/>
          </a:xfrm>
          <a:prstGeom prst="rightArrow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108年澄麥哲倫計畫_190910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071678"/>
            <a:ext cx="4071966" cy="324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28794" y="5286388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傳統式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 descr="108年澄麥哲倫計畫_190910_0003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071678"/>
            <a:ext cx="4071600" cy="3240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429256" y="5286388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口袋</a:t>
            </a:r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式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" y="1000108"/>
            <a:ext cx="48577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築夢心得分享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1406" y="2249283"/>
            <a:ext cx="8929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首先謝謝校長和老師給我築夢的機會，</a:t>
            </a:r>
            <a:endParaRPr lang="en-US" altLang="zh-TW" sz="28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也要謝謝媽媽陪我完成麥哲倫築夢計畫、</a:t>
            </a:r>
            <a:endParaRPr lang="en-US" altLang="zh-TW" sz="28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看摺衣服影片、教我自己摺衣服、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擺放衣服，辛苦地和我討論簡報的內容、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幫我做簡報、教我怎麼完成報告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更希望第一次參加築夢計畫的我，</a:t>
            </a:r>
            <a:endParaRPr lang="en-US" altLang="zh-TW" sz="28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可以築夢成功。</a:t>
            </a:r>
            <a:endParaRPr lang="en-US" altLang="zh-TW" sz="28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謝謝大家！</a:t>
            </a:r>
            <a:endParaRPr lang="en-US" altLang="zh-TW" sz="28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" y="1198891"/>
            <a:ext cx="335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築夢過程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44" y="2125326"/>
            <a:ext cx="23574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口袋式摺衣法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示範影片</a:t>
            </a:r>
            <a:r>
              <a:rPr lang="en-US" altLang="zh-TW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VID20190731135307.mp4</a:t>
            </a:r>
            <a:endParaRPr lang="en-US" altLang="zh-TW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邊框底圖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285860"/>
            <a:ext cx="5699947" cy="4643470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2214546" y="3357562"/>
            <a:ext cx="571504" cy="714380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C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2857488" y="3214686"/>
            <a:ext cx="714380" cy="928694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C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VID2019073113530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86248" y="1857363"/>
            <a:ext cx="4000528" cy="323852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1406" y="4286256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最後我要用一點時間分享</a:t>
            </a:r>
            <a:endParaRPr lang="en-US" altLang="zh-TW" spc="300" dirty="0" smtClean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神奇的口袋式摺衣法</a:t>
            </a:r>
            <a:endParaRPr lang="en-US" altLang="zh-TW" spc="300" dirty="0" smtClean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我要摺</a:t>
            </a:r>
            <a:r>
              <a:rPr lang="en-US" altLang="zh-TW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件衣服、褲子和襪子</a:t>
            </a:r>
            <a:r>
              <a:rPr lang="en-US" altLang="zh-TW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圖片 11" descr="108年澄麥哲倫計畫_190911_01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643050"/>
            <a:ext cx="5857916" cy="43934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20866303">
            <a:off x="541142" y="1680399"/>
            <a:ext cx="58579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謝謝大家的聆聽！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00108"/>
            <a:ext cx="5429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築夢動機</a:t>
            </a:r>
            <a:r>
              <a:rPr lang="en-US" altLang="zh-TW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2844" y="1928802"/>
            <a:ext cx="8643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◎動機：</a:t>
            </a:r>
            <a:endParaRPr lang="en-US" altLang="zh-TW" sz="40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            衣服太多，拿取、整理困難。 </a:t>
            </a:r>
            <a:endParaRPr lang="en-US" altLang="zh-TW" sz="40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2844" y="3561710"/>
            <a:ext cx="885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◎目標：</a:t>
            </a:r>
            <a:endParaRPr lang="en-US" altLang="zh-TW" sz="40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衣服變整齊、衣櫃更美觀。</a:t>
            </a:r>
            <a:endParaRPr lang="en-US" altLang="zh-TW" sz="40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達到節省空間，方便拿取衣服</a:t>
            </a:r>
            <a:r>
              <a:rPr lang="zh-TW" altLang="en-US" sz="4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0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" y="1198891"/>
            <a:ext cx="335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築夢過程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06" y="2817682"/>
            <a:ext cx="1569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衣櫃</a:t>
            </a:r>
            <a:endParaRPr lang="en-US" altLang="zh-TW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原貌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1571604" y="3429000"/>
            <a:ext cx="500066" cy="571504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00FF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邊框底圖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285860"/>
            <a:ext cx="5699947" cy="4643470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2214546" y="3357562"/>
            <a:ext cx="571504" cy="71438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00FF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2857488" y="3214686"/>
            <a:ext cx="714380" cy="928694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00FF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0" y="4618033"/>
            <a:ext cx="3286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itchFamily="34" charset="-120"/>
                <a:ea typeface="微軟正黑體" pitchFamily="34" charset="-120"/>
              </a:rPr>
              <a:t>傳統式摺衣法</a:t>
            </a:r>
            <a:endParaRPr lang="en-US" altLang="zh-TW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itchFamily="34" charset="-120"/>
                <a:ea typeface="微軟正黑體" pitchFamily="34" charset="-120"/>
              </a:rPr>
              <a:t>收納的樣子</a:t>
            </a:r>
            <a:endParaRPr lang="zh-TW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 descr="108年澄麥哲倫計畫_190910_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857364"/>
            <a:ext cx="4320000" cy="3240000"/>
          </a:xfrm>
          <a:prstGeom prst="rect">
            <a:avLst/>
          </a:prstGeom>
        </p:spPr>
      </p:pic>
      <p:pic>
        <p:nvPicPr>
          <p:cNvPr id="11" name="圖片 10" descr="108年澄麥哲倫計畫_190910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1857364"/>
            <a:ext cx="4286280" cy="32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438" y="55883"/>
            <a:ext cx="335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築夢過程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472" y="962553"/>
            <a:ext cx="35004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傳統式摺衣法</a:t>
            </a:r>
            <a:endParaRPr lang="en-US" altLang="zh-TW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衣服</a:t>
            </a:r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邊框底圖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8" y="2285992"/>
            <a:ext cx="4384576" cy="3571900"/>
          </a:xfrm>
          <a:prstGeom prst="rect">
            <a:avLst/>
          </a:prstGeom>
        </p:spPr>
      </p:pic>
      <p:pic>
        <p:nvPicPr>
          <p:cNvPr id="15" name="圖片 14" descr="108年澄麥哲倫計畫_190910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034539" y="2383439"/>
            <a:ext cx="2582758" cy="322314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71406" y="5832479"/>
            <a:ext cx="421484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長*寬*高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2=680(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立方公分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0628" y="928670"/>
            <a:ext cx="37862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口袋式摺衣法</a:t>
            </a:r>
            <a:endParaRPr lang="en-US" altLang="zh-TW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衣服</a:t>
            </a:r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邊框底圖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582" y="2285992"/>
            <a:ext cx="4384575" cy="3571900"/>
          </a:xfrm>
          <a:prstGeom prst="rect">
            <a:avLst/>
          </a:prstGeom>
        </p:spPr>
      </p:pic>
      <p:pic>
        <p:nvPicPr>
          <p:cNvPr id="13" name="圖片 12" descr="108年澄麥哲倫計畫_190910_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8615" y="2731915"/>
            <a:ext cx="3142476" cy="2415121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429124" y="5832479"/>
            <a:ext cx="464347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長*寬*高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2.5=552.5(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立方公分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335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築夢過程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504" y="1000108"/>
            <a:ext cx="32861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傳統式摺衣法</a:t>
            </a:r>
            <a:endParaRPr lang="en-US" altLang="zh-TW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褲子</a:t>
            </a:r>
            <a:r>
              <a:rPr lang="en-US" altLang="zh-TW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邊框底圖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4554"/>
            <a:ext cx="4572031" cy="3724612"/>
          </a:xfrm>
          <a:prstGeom prst="rect">
            <a:avLst/>
          </a:prstGeom>
        </p:spPr>
      </p:pic>
      <p:pic>
        <p:nvPicPr>
          <p:cNvPr id="13" name="圖片 12" descr="108年澄麥哲倫計畫_190910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5441" y="2510225"/>
            <a:ext cx="3276828" cy="2643123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71406" y="5832479"/>
            <a:ext cx="442915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長*寬*高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2.5=990(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立方公分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72066" y="1000108"/>
            <a:ext cx="3357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口袋式摺衣法</a:t>
            </a:r>
            <a:endParaRPr lang="en-US" altLang="zh-TW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褲子</a:t>
            </a:r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邊框底圖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446" y="2285992"/>
            <a:ext cx="4559958" cy="3714776"/>
          </a:xfrm>
          <a:prstGeom prst="rect">
            <a:avLst/>
          </a:prstGeom>
        </p:spPr>
      </p:pic>
      <p:pic>
        <p:nvPicPr>
          <p:cNvPr id="14" name="圖片 13" descr="108年澄麥哲倫計畫_190910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0040" y="2763266"/>
            <a:ext cx="3268174" cy="2451683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4786314" y="5832479"/>
            <a:ext cx="421484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長*寬*高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3=918(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立方公分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335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築夢過程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504" y="928670"/>
            <a:ext cx="34289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傳統式摺衣法</a:t>
            </a:r>
            <a:endParaRPr lang="en-US" altLang="zh-TW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襪子</a:t>
            </a:r>
            <a:r>
              <a:rPr lang="en-US" altLang="zh-TW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邊框底圖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285992"/>
            <a:ext cx="4594709" cy="3743087"/>
          </a:xfrm>
          <a:prstGeom prst="rect">
            <a:avLst/>
          </a:prstGeom>
        </p:spPr>
      </p:pic>
      <p:pic>
        <p:nvPicPr>
          <p:cNvPr id="13" name="圖片 12" descr="108年澄麥哲倫計畫_190910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720115"/>
            <a:ext cx="3293081" cy="2591367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14282" y="5857892"/>
            <a:ext cx="42862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長*寬*高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1.5=162(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立方公分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72066" y="928670"/>
            <a:ext cx="33575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口袋式摺衣法</a:t>
            </a:r>
            <a:endParaRPr lang="en-US" altLang="zh-TW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襪</a:t>
            </a:r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子</a:t>
            </a:r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邊框底圖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27" y="2285992"/>
            <a:ext cx="4472265" cy="3643338"/>
          </a:xfrm>
          <a:prstGeom prst="rect">
            <a:avLst/>
          </a:prstGeom>
        </p:spPr>
      </p:pic>
      <p:pic>
        <p:nvPicPr>
          <p:cNvPr id="14" name="圖片 13" descr="108年澄麥哲倫計畫_190910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70242" y="2310532"/>
            <a:ext cx="2578361" cy="3212887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072066" y="5832479"/>
            <a:ext cx="371477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長*寬*高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2=144(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立方公分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844" y="841701"/>
            <a:ext cx="32861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築夢過程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0430" y="862596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摺衣法</a:t>
            </a:r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成果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比較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776429"/>
            <a:ext cx="65055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文字方塊 11"/>
          <p:cNvSpPr txBox="1"/>
          <p:nvPr/>
        </p:nvSpPr>
        <p:spPr>
          <a:xfrm>
            <a:off x="6643702" y="2613250"/>
            <a:ext cx="2357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口袋式摺衣法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把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衣服變小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衣櫃空間變多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，可以放下更多衣服。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" y="1198891"/>
            <a:ext cx="335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築夢過程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71438" y="2285992"/>
            <a:ext cx="23574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示範</a:t>
            </a:r>
          </a:p>
          <a:p>
            <a:pPr algn="ctr"/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口袋式</a:t>
            </a:r>
            <a:endParaRPr lang="en-US" altLang="zh-TW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摺衣法</a:t>
            </a:r>
          </a:p>
        </p:txBody>
      </p:sp>
      <p:pic>
        <p:nvPicPr>
          <p:cNvPr id="8" name="圖片 7" descr="邊框底圖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285860"/>
            <a:ext cx="5699947" cy="4643470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2214546" y="3357562"/>
            <a:ext cx="571504" cy="714380"/>
          </a:xfrm>
          <a:prstGeom prst="rightArrow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2857488" y="3214686"/>
            <a:ext cx="714380" cy="928694"/>
          </a:xfrm>
          <a:prstGeom prst="rightArrow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108年澄麥哲倫計畫_190910_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857364"/>
            <a:ext cx="4000527" cy="3286148"/>
          </a:xfrm>
          <a:prstGeom prst="rect">
            <a:avLst/>
          </a:prstGeom>
        </p:spPr>
      </p:pic>
      <p:pic>
        <p:nvPicPr>
          <p:cNvPr id="13" name="圖片 12" descr="108年澄麥哲倫計畫_190910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57364"/>
            <a:ext cx="4000527" cy="3214709"/>
          </a:xfrm>
          <a:prstGeom prst="rect">
            <a:avLst/>
          </a:prstGeom>
        </p:spPr>
      </p:pic>
      <p:pic>
        <p:nvPicPr>
          <p:cNvPr id="14" name="圖片 13" descr="108年澄麥哲倫計畫_190910_00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1857364"/>
            <a:ext cx="4000527" cy="3214710"/>
          </a:xfrm>
          <a:prstGeom prst="rect">
            <a:avLst/>
          </a:prstGeom>
        </p:spPr>
      </p:pic>
      <p:pic>
        <p:nvPicPr>
          <p:cNvPr id="15" name="圖片 14" descr="108年澄麥哲倫計畫_190910_0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1857364"/>
            <a:ext cx="2143140" cy="3286148"/>
          </a:xfrm>
          <a:prstGeom prst="rect">
            <a:avLst/>
          </a:prstGeom>
        </p:spPr>
      </p:pic>
      <p:pic>
        <p:nvPicPr>
          <p:cNvPr id="16" name="圖片 15" descr="108年澄麥哲倫計畫_190910_00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1857364"/>
            <a:ext cx="2143140" cy="32861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92cf3ffc72cef56f9565121048ebc0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335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築夢過程</a:t>
            </a:r>
            <a:endParaRPr lang="en-US" altLang="zh-TW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42" y="1000108"/>
            <a:ext cx="33575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傳統式摺衣法</a:t>
            </a:r>
            <a:endParaRPr lang="en-US" altLang="zh-TW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(20</a:t>
            </a:r>
            <a:r>
              <a:rPr lang="zh-TW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件上衣</a:t>
            </a:r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邊框底圖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423320"/>
            <a:ext cx="4566769" cy="3720324"/>
          </a:xfrm>
          <a:prstGeom prst="rect">
            <a:avLst/>
          </a:prstGeom>
        </p:spPr>
      </p:pic>
      <p:pic>
        <p:nvPicPr>
          <p:cNvPr id="12" name="圖片 11" descr="108年澄麥哲倫計畫_190910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816" y="2866929"/>
            <a:ext cx="3357831" cy="2518373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14282" y="5945707"/>
            <a:ext cx="385765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傳統式：長*寬*高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32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20=12,800(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立方公分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43504" y="1000108"/>
            <a:ext cx="33575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口袋式摺衣法</a:t>
            </a:r>
            <a:endParaRPr lang="en-US" altLang="zh-TW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(20</a:t>
            </a:r>
            <a:r>
              <a:rPr lang="zh-TW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件上衣</a:t>
            </a:r>
            <a:r>
              <a:rPr lang="en-US" altLang="zh-TW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 descr="邊框底圖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889" y="2428868"/>
            <a:ext cx="4472267" cy="3643338"/>
          </a:xfrm>
          <a:prstGeom prst="rect">
            <a:avLst/>
          </a:prstGeom>
        </p:spPr>
      </p:pic>
      <p:pic>
        <p:nvPicPr>
          <p:cNvPr id="15" name="圖片 14" descr="108年澄麥哲倫計畫_190910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8175" y="2857495"/>
            <a:ext cx="3187921" cy="2504795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4857720" y="5945707"/>
            <a:ext cx="385768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口袋式：長*寬*高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15=10,200(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立方公分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556</Words>
  <Application>Microsoft Office PowerPoint</Application>
  <PresentationFormat>如螢幕大小 (4:3)</PresentationFormat>
  <Paragraphs>101</Paragraphs>
  <Slides>15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HYS</dc:creator>
  <cp:lastModifiedBy>user</cp:lastModifiedBy>
  <cp:revision>207</cp:revision>
  <dcterms:created xsi:type="dcterms:W3CDTF">2019-07-04T02:07:45Z</dcterms:created>
  <dcterms:modified xsi:type="dcterms:W3CDTF">2019-09-19T07:40:32Z</dcterms:modified>
</cp:coreProperties>
</file>