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59" r:id="rId4"/>
    <p:sldId id="264" r:id="rId5"/>
    <p:sldId id="265" r:id="rId6"/>
    <p:sldId id="260" r:id="rId7"/>
    <p:sldId id="279" r:id="rId8"/>
    <p:sldId id="261" r:id="rId9"/>
    <p:sldId id="262" r:id="rId10"/>
    <p:sldId id="263" r:id="rId11"/>
    <p:sldId id="271" r:id="rId12"/>
    <p:sldId id="272" r:id="rId13"/>
    <p:sldId id="273" r:id="rId14"/>
    <p:sldId id="274" r:id="rId15"/>
    <p:sldId id="268" r:id="rId16"/>
    <p:sldId id="269" r:id="rId17"/>
    <p:sldId id="266" r:id="rId18"/>
    <p:sldId id="267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F735C27-EE21-47D5-A020-A3F373D4B779}">
          <p14:sldIdLst>
            <p14:sldId id="256"/>
            <p14:sldId id="258"/>
            <p14:sldId id="259"/>
            <p14:sldId id="264"/>
            <p14:sldId id="265"/>
            <p14:sldId id="260"/>
            <p14:sldId id="279"/>
            <p14:sldId id="261"/>
            <p14:sldId id="262"/>
            <p14:sldId id="263"/>
            <p14:sldId id="271"/>
            <p14:sldId id="272"/>
            <p14:sldId id="273"/>
            <p14:sldId id="274"/>
            <p14:sldId id="268"/>
            <p14:sldId id="269"/>
            <p14:sldId id="266"/>
            <p14:sldId id="267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4071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25980F09-07A7-4313-98F9-2011591101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D08F58F-06AE-447E-9542-395FA51E63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2BF0D-EF10-48E4-8F26-A24DE1D14E55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4" name="投影片影像版面配置區 3">
            <a:extLst>
              <a:ext uri="{FF2B5EF4-FFF2-40B4-BE49-F238E27FC236}">
                <a16:creationId xmlns:a16="http://schemas.microsoft.com/office/drawing/2014/main" id="{CEB1D79D-13F1-4F61-B14F-8DC4F3679E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0CB7C3AA-97A0-4A51-BE31-1A6A65D20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616FFD-72C0-4B09-9859-E41BC59854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B2EECB4-E121-434E-B50C-9802E0646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EA2CC-D717-4B1F-9C3A-C5D5184D0C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1884C-94EF-4A24-B6BE-9166625B6A9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16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0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0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03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893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7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034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598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120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69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73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41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92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01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77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53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08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0AEE3A-DB2E-481A-A485-E4BA674AA183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F8DA7B-5996-441A-99FF-41CECB1CC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38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0648B1-0EF2-4A82-8F1E-5A1D7B148B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可愛毛線娃娃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693CE99-B306-47B1-81E1-C38C56A55A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六仁</a:t>
            </a:r>
            <a:endParaRPr lang="en-US" altLang="zh-TW" dirty="0"/>
          </a:p>
          <a:p>
            <a:r>
              <a:rPr lang="zh-TW" altLang="en-US" dirty="0"/>
              <a:t>范元瀞</a:t>
            </a:r>
          </a:p>
        </p:txBody>
      </p:sp>
    </p:spTree>
    <p:extLst>
      <p:ext uri="{BB962C8B-B14F-4D97-AF65-F5344CB8AC3E}">
        <p14:creationId xmlns:p14="http://schemas.microsoft.com/office/powerpoint/2010/main" val="201629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BDBD43-D48A-4B49-932B-43E0B2E84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96" y="838697"/>
            <a:ext cx="3115233" cy="1303867"/>
          </a:xfrm>
        </p:spPr>
        <p:txBody>
          <a:bodyPr/>
          <a:lstStyle/>
          <a:p>
            <a:r>
              <a:rPr lang="zh-TW" altLang="en-US" dirty="0"/>
              <a:t>介紹織圖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4DC4D2-DFBB-43A0-AC92-C03BB541F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err="1"/>
              <a:t>blo</a:t>
            </a:r>
            <a:r>
              <a:rPr lang="en-US" altLang="zh-TW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內半針</a:t>
            </a:r>
            <a:endParaRPr lang="en-US" altLang="zh-TW" sz="32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sz="32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altLang="zh-TW" sz="3200" dirty="0" err="1">
                <a:latin typeface="PMingLiU" panose="02020500000000000000" pitchFamily="18" charset="-120"/>
                <a:ea typeface="PMingLiU" panose="02020500000000000000" pitchFamily="18" charset="-120"/>
              </a:rPr>
              <a:t>flo</a:t>
            </a:r>
            <a:r>
              <a:rPr lang="zh-TW" altLang="en-US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：外半針</a:t>
            </a:r>
            <a:endParaRPr lang="en-US" altLang="zh-TW" sz="32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sz="32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altLang="zh-TW" sz="3200" dirty="0"/>
              <a:t>SL</a:t>
            </a:r>
            <a:r>
              <a:rPr lang="zh-TW" altLang="en-US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：引拔針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0789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51CF67-7F36-4CC3-B739-687CE331F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成品展示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：鼠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C6906A-AAE5-4681-8025-4C944AC3E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563906"/>
            <a:ext cx="4718304" cy="448235"/>
          </a:xfrm>
        </p:spPr>
        <p:txBody>
          <a:bodyPr/>
          <a:lstStyle/>
          <a:p>
            <a:r>
              <a:rPr lang="zh-TW" altLang="en-US" dirty="0"/>
              <a:t>                   織    圖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D27A4A0D-FCD4-4F6D-8CF8-7E47CFF5EB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31" y="3243262"/>
            <a:ext cx="2938392" cy="2870137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6873F29-978D-4EE0-9F21-A5566BE18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/>
              <a:t>                    成   品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18DDC1F3-2460-4AF5-A7C4-898127CE6F2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79" y="3243263"/>
            <a:ext cx="2660486" cy="2754125"/>
          </a:xfrm>
        </p:spPr>
      </p:pic>
    </p:spTree>
    <p:extLst>
      <p:ext uri="{BB962C8B-B14F-4D97-AF65-F5344CB8AC3E}">
        <p14:creationId xmlns:p14="http://schemas.microsoft.com/office/powerpoint/2010/main" val="65975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A24EF1-A50C-4151-8CD0-729D9520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成品展示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：老虎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63C03F-3F57-40B5-B8AC-389A20EF2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                  織     圖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5D4D6D14-091F-4268-B055-3D7A5E0DE3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18" y="3243263"/>
            <a:ext cx="2232211" cy="2789984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E75DB29-E3C3-4ABC-8E86-585ED4A17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/>
              <a:t>                   成    品    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09D5DC2E-1FAE-4805-9D3F-80E8B77834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30" y="3243263"/>
            <a:ext cx="2626658" cy="2632605"/>
          </a:xfrm>
        </p:spPr>
      </p:pic>
    </p:spTree>
    <p:extLst>
      <p:ext uri="{BB962C8B-B14F-4D97-AF65-F5344CB8AC3E}">
        <p14:creationId xmlns:p14="http://schemas.microsoft.com/office/powerpoint/2010/main" val="328254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927317-D92B-493B-95A4-9142722D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成品展示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：兔子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CAD09A6-E408-4E95-A64C-7114BD52D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                   織     圖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5824B5D-0249-43B3-89CB-C7F0D27450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35" y="3243263"/>
            <a:ext cx="1918447" cy="2632075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238EDC4-D026-491C-AA46-A02BDE102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/>
              <a:t>                   成    品    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CB341CA1-1B10-442F-93A4-E0E967C46E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47" y="3243263"/>
            <a:ext cx="2671482" cy="2632075"/>
          </a:xfrm>
        </p:spPr>
      </p:pic>
    </p:spTree>
    <p:extLst>
      <p:ext uri="{BB962C8B-B14F-4D97-AF65-F5344CB8AC3E}">
        <p14:creationId xmlns:p14="http://schemas.microsoft.com/office/powerpoint/2010/main" val="145611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769EB-1946-4D4C-B670-C32DAB7F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成品展示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：龍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6E11DBC-E736-4F42-A79C-276395AB7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                  織      圖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9058AFC-C359-4789-962B-2BF96DA17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/>
              <a:t>                   成     品</a:t>
            </a:r>
          </a:p>
        </p:txBody>
      </p:sp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768AC202-D7F7-4240-AB8B-20F26CF898A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85" y="3243263"/>
            <a:ext cx="2895598" cy="2781019"/>
          </a:xfrm>
        </p:spPr>
      </p:pic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A07E0380-3E38-4603-9308-E9BEA919B8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06" y="3243263"/>
            <a:ext cx="2384612" cy="2781019"/>
          </a:xfrm>
        </p:spPr>
      </p:pic>
    </p:spTree>
    <p:extLst>
      <p:ext uri="{BB962C8B-B14F-4D97-AF65-F5344CB8AC3E}">
        <p14:creationId xmlns:p14="http://schemas.microsoft.com/office/powerpoint/2010/main" val="404857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D23CD5-A7BA-47F0-B060-8C0DD451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883832"/>
            <a:ext cx="4294696" cy="1371600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成品展示</a:t>
            </a:r>
            <a:r>
              <a:rPr lang="zh-TW" altLang="en-US" sz="4400" dirty="0">
                <a:latin typeface="PMingLiU" panose="02020500000000000000" pitchFamily="18" charset="-120"/>
                <a:ea typeface="PMingLiU" panose="02020500000000000000" pitchFamily="18" charset="-120"/>
              </a:rPr>
              <a:t>：蛇</a:t>
            </a:r>
            <a:endParaRPr lang="zh-TW" altLang="en-US" sz="4400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9E0AF6AB-7974-4D86-B181-12A633CBB6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 b="11781"/>
          <a:stretch>
            <a:fillRect/>
          </a:stretch>
        </p:blipFill>
        <p:spPr>
          <a:xfrm>
            <a:off x="6096000" y="837177"/>
            <a:ext cx="4996534" cy="5183645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26FFAE2-1A9B-4E1C-A39D-935EA2064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3817856"/>
            <a:ext cx="4087306" cy="1266376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織圖</a:t>
            </a:r>
            <a:r>
              <a:rPr lang="zh-TW" altLang="en-US" sz="44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8904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9C1F6A-0A8D-41EC-BC98-712D36F9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成品展示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：蛇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636B872-FA1C-4ECC-B5E5-126A25408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                     我的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3483E807-9C6A-4F09-8103-C19F0CD76A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69" y="3243263"/>
            <a:ext cx="2709111" cy="2632075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A9A9733-8C66-4062-8B0A-59FDB9D44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/>
              <a:t>                   媽媽的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zh-TW" altLang="en-US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E97B28A4-7572-4947-AAC3-4C364DF3C34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6" y="3243263"/>
            <a:ext cx="2709111" cy="2632075"/>
          </a:xfrm>
        </p:spPr>
      </p:pic>
    </p:spTree>
    <p:extLst>
      <p:ext uri="{BB962C8B-B14F-4D97-AF65-F5344CB8AC3E}">
        <p14:creationId xmlns:p14="http://schemas.microsoft.com/office/powerpoint/2010/main" val="339204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9D8BB6-3EBB-4637-8B51-45670CAB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423" y="1676442"/>
            <a:ext cx="3955332" cy="1371600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成品展示</a:t>
            </a:r>
            <a:r>
              <a:rPr lang="zh-TW" altLang="en-US" sz="4400" dirty="0">
                <a:latin typeface="PMingLiU" panose="02020500000000000000" pitchFamily="18" charset="-120"/>
                <a:ea typeface="PMingLiU" panose="02020500000000000000" pitchFamily="18" charset="-120"/>
              </a:rPr>
              <a:t>：雞</a:t>
            </a:r>
            <a:endParaRPr lang="zh-TW" altLang="en-US" sz="4400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7663EF72-9B3C-42B1-BA34-2F4A6E68E3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" b="5348"/>
          <a:stretch>
            <a:fillRect/>
          </a:stretch>
        </p:blipFill>
        <p:spPr>
          <a:xfrm>
            <a:off x="5712643" y="754063"/>
            <a:ext cx="5445895" cy="5364162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99B42D5-203B-4FD1-AD54-9264ACD7C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4030745" cy="18288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織圖</a:t>
            </a:r>
            <a:r>
              <a:rPr lang="zh-TW" altLang="en-US" sz="40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61401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A804B-29F5-4E6D-AFFB-82E2182F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成品展示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：雞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6D9DE5-AA12-4C27-8C70-2CB84F040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                   我做的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31A2FB1-0637-4E77-9606-335827DBA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/>
              <a:t>                媽媽做得的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zh-TW" altLang="en-US" dirty="0"/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24A71188-5376-4978-A57C-16801EC8FF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48" y="3234795"/>
            <a:ext cx="2630079" cy="2732372"/>
          </a:xfrm>
        </p:spPr>
      </p:pic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052AEC92-84A9-4F0B-BABE-EAE978C6D6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95" y="3243263"/>
            <a:ext cx="2892459" cy="2632075"/>
          </a:xfrm>
        </p:spPr>
      </p:pic>
    </p:spTree>
    <p:extLst>
      <p:ext uri="{BB962C8B-B14F-4D97-AF65-F5344CB8AC3E}">
        <p14:creationId xmlns:p14="http://schemas.microsoft.com/office/powerpoint/2010/main" val="3582670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EE107E-1947-4AEF-AF04-1FFE77CF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成品展示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：狗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78E18D-AE02-4DBC-95F4-D776A62EF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                  織      圖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DF69AF2-1F51-41AD-8052-27C0FB612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/>
              <a:t>                   成    品</a:t>
            </a:r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0C1B391C-034D-45BD-B7A6-3727A5AC12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42" y="3243263"/>
            <a:ext cx="2770094" cy="2632075"/>
          </a:xfrm>
        </p:spPr>
      </p:pic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D951D263-C808-4778-A232-E51CC84204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12" y="3243263"/>
            <a:ext cx="2339788" cy="2632075"/>
          </a:xfrm>
        </p:spPr>
      </p:pic>
    </p:spTree>
    <p:extLst>
      <p:ext uri="{BB962C8B-B14F-4D97-AF65-F5344CB8AC3E}">
        <p14:creationId xmlns:p14="http://schemas.microsoft.com/office/powerpoint/2010/main" val="357251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8A5993-0193-4492-8AF9-18BD5FE6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2613210" cy="1303867"/>
          </a:xfrm>
        </p:spPr>
        <p:txBody>
          <a:bodyPr/>
          <a:lstStyle/>
          <a:p>
            <a:r>
              <a:rPr lang="zh-TW" altLang="en-US" dirty="0"/>
              <a:t>目錄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95AFB7-08B8-4A10-AC71-8EC705AFF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2188"/>
            <a:ext cx="9601196" cy="338368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3200" dirty="0"/>
              <a:t>1.</a:t>
            </a:r>
            <a:r>
              <a:rPr lang="zh-TW" altLang="en-US" sz="3200" dirty="0"/>
              <a:t>起因</a:t>
            </a:r>
            <a:endParaRPr lang="en-US" altLang="zh-TW" sz="3200" dirty="0"/>
          </a:p>
          <a:p>
            <a:r>
              <a:rPr lang="en-US" altLang="zh-TW" sz="3200" dirty="0"/>
              <a:t>2.</a:t>
            </a:r>
            <a:r>
              <a:rPr lang="zh-TW" altLang="en-US" sz="3200" dirty="0"/>
              <a:t>築夢過程</a:t>
            </a:r>
            <a:endParaRPr lang="en-US" altLang="zh-TW" sz="3200" dirty="0"/>
          </a:p>
          <a:p>
            <a:r>
              <a:rPr lang="en-US" altLang="zh-TW" sz="3200" dirty="0"/>
              <a:t>3.</a:t>
            </a:r>
            <a:r>
              <a:rPr lang="zh-TW" altLang="en-US" sz="3200" dirty="0"/>
              <a:t>有哪些針法</a:t>
            </a:r>
            <a:endParaRPr lang="en-US" altLang="zh-TW" sz="3200" dirty="0"/>
          </a:p>
          <a:p>
            <a:r>
              <a:rPr lang="en-US" altLang="zh-TW" sz="3200" dirty="0"/>
              <a:t>4.</a:t>
            </a:r>
            <a:r>
              <a:rPr lang="zh-TW" altLang="en-US" sz="3200" dirty="0"/>
              <a:t>練習基本針法</a:t>
            </a:r>
            <a:endParaRPr lang="en-US" altLang="zh-TW" sz="3200" dirty="0"/>
          </a:p>
          <a:p>
            <a:r>
              <a:rPr lang="en-US" altLang="zh-TW" sz="3200" dirty="0"/>
              <a:t>5.</a:t>
            </a:r>
            <a:r>
              <a:rPr lang="zh-TW" altLang="en-US" sz="3200" dirty="0"/>
              <a:t>介紹織圖</a:t>
            </a:r>
            <a:endParaRPr lang="en-US" altLang="zh-TW" sz="3200" dirty="0"/>
          </a:p>
          <a:p>
            <a:r>
              <a:rPr lang="en-US" altLang="zh-TW" sz="3200" dirty="0"/>
              <a:t>6.</a:t>
            </a:r>
            <a:r>
              <a:rPr lang="zh-TW" altLang="en-US" sz="3200" dirty="0"/>
              <a:t>成品展示</a:t>
            </a:r>
            <a:endParaRPr lang="en-US" altLang="zh-TW" sz="3200" dirty="0"/>
          </a:p>
          <a:p>
            <a:r>
              <a:rPr lang="en-US" altLang="zh-TW" sz="3200" dirty="0"/>
              <a:t>7.</a:t>
            </a:r>
            <a:r>
              <a:rPr lang="zh-TW" altLang="en-US" sz="3200" dirty="0"/>
              <a:t>心得感想</a:t>
            </a:r>
          </a:p>
        </p:txBody>
      </p:sp>
    </p:spTree>
    <p:extLst>
      <p:ext uri="{BB962C8B-B14F-4D97-AF65-F5344CB8AC3E}">
        <p14:creationId xmlns:p14="http://schemas.microsoft.com/office/powerpoint/2010/main" val="3472449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1F153D-2951-4089-B11F-BFF71AE4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成品展示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：豬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DC4BBF8-4F29-4F6B-B875-F795B66C1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                   織     圖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BBC9EC15-0211-49C2-AB98-02F15776FE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5" y="3234795"/>
            <a:ext cx="2241177" cy="2843276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3A48669-803C-41A3-B6A9-1DD80B77B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/>
              <a:t>                    成   品</a:t>
            </a: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CEF6CA8D-74DF-4A30-9625-9ACC482435E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57" y="3243263"/>
            <a:ext cx="2542612" cy="2632075"/>
          </a:xfrm>
        </p:spPr>
      </p:pic>
    </p:spTree>
    <p:extLst>
      <p:ext uri="{BB962C8B-B14F-4D97-AF65-F5344CB8AC3E}">
        <p14:creationId xmlns:p14="http://schemas.microsoft.com/office/powerpoint/2010/main" val="1368641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C68F83-4689-4AD9-8870-1BC3FE45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437963" cy="1303867"/>
          </a:xfrm>
        </p:spPr>
        <p:txBody>
          <a:bodyPr/>
          <a:lstStyle/>
          <a:p>
            <a:r>
              <a:rPr lang="zh-TW" altLang="en-US" dirty="0"/>
              <a:t>心得感想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7A3908-B4D0-4438-91CF-9EBFA0530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一開始我覺得我絕對不可能完成，但是做了一陣子後，我就覺得還好，沒有想像中的那麼難，看到一個接著一個的作品完成，</a:t>
            </a:r>
            <a:r>
              <a:rPr lang="zh-TW" altLang="en-US"/>
              <a:t>我覺得我</a:t>
            </a:r>
            <a:r>
              <a:rPr lang="zh-TW" altLang="en-US" dirty="0"/>
              <a:t>還蠻厲害的耶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！雖然這次沒有達到設定的目標，但是媽媽說我已經很厲害了，從一開始完全不會</a:t>
            </a:r>
            <a:r>
              <a:rPr lang="zh-TW" altLang="en-US">
                <a:latin typeface="PMingLiU" panose="02020500000000000000" pitchFamily="18" charset="-120"/>
                <a:ea typeface="PMingLiU" panose="02020500000000000000" pitchFamily="18" charset="-120"/>
              </a:rPr>
              <a:t>做，基本針法練習一個禮拜，從看不出是什麼，現在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已經可以自己做一個娃娃了！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638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30D12A-097E-4EAB-B832-DBC73E29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82132"/>
            <a:ext cx="2075327" cy="1303867"/>
          </a:xfrm>
        </p:spPr>
        <p:txBody>
          <a:bodyPr/>
          <a:lstStyle/>
          <a:p>
            <a:r>
              <a:rPr lang="zh-TW" altLang="en-US" dirty="0"/>
              <a:t>起因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0C858D-4118-4F1E-AD5B-4AFC5E3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因為媽媽做了很多毛線作品，所以我也想試試看</a:t>
            </a:r>
            <a:r>
              <a:rPr lang="zh-TW" altLang="en-US" sz="4000" dirty="0">
                <a:latin typeface="PMingLiU" panose="02020500000000000000" pitchFamily="18" charset="-120"/>
                <a:ea typeface="PMingLiU" panose="02020500000000000000" pitchFamily="18" charset="-120"/>
              </a:rPr>
              <a:t>！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1751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058F7C-3ED3-48E7-AA3F-EC5D0706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186951" cy="1303867"/>
          </a:xfrm>
        </p:spPr>
        <p:txBody>
          <a:bodyPr/>
          <a:lstStyle/>
          <a:p>
            <a:r>
              <a:rPr lang="zh-TW" altLang="en-US" dirty="0"/>
              <a:t>築夢過程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9625EEC-8285-4171-828F-E8E3149D5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840525"/>
              </p:ext>
            </p:extLst>
          </p:nvPr>
        </p:nvGraphicFramePr>
        <p:xfrm>
          <a:off x="4585447" y="1280160"/>
          <a:ext cx="6286528" cy="49807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4880">
                  <a:extLst>
                    <a:ext uri="{9D8B030D-6E8A-4147-A177-3AD203B41FA5}">
                      <a16:colId xmlns:a16="http://schemas.microsoft.com/office/drawing/2014/main" val="817474238"/>
                    </a:ext>
                  </a:extLst>
                </a:gridCol>
                <a:gridCol w="5341648">
                  <a:extLst>
                    <a:ext uri="{9D8B030D-6E8A-4147-A177-3AD203B41FA5}">
                      <a16:colId xmlns:a16="http://schemas.microsoft.com/office/drawing/2014/main" val="747295254"/>
                    </a:ext>
                  </a:extLst>
                </a:gridCol>
              </a:tblGrid>
              <a:tr h="529748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                      </a:t>
                      </a:r>
                      <a:r>
                        <a:rPr lang="zh-TW" altLang="en-US" sz="2800" dirty="0"/>
                        <a:t>做了什麼事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730881"/>
                  </a:ext>
                </a:extLst>
              </a:tr>
              <a:tr h="654394">
                <a:tc>
                  <a:txBody>
                    <a:bodyPr/>
                    <a:lstStyle/>
                    <a:p>
                      <a:r>
                        <a:rPr lang="zh-TW" altLang="en-US" dirty="0"/>
                        <a:t>  </a:t>
                      </a:r>
                      <a:r>
                        <a:rPr lang="en-US" altLang="zh-TW" dirty="0"/>
                        <a:t>7/4~</a:t>
                      </a:r>
                    </a:p>
                    <a:p>
                      <a:r>
                        <a:rPr lang="zh-TW" altLang="en-US" dirty="0"/>
                        <a:t>  </a:t>
                      </a:r>
                      <a:r>
                        <a:rPr lang="en-US" altLang="zh-TW" dirty="0"/>
                        <a:t>7/7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                   鎖針</a:t>
                      </a:r>
                      <a:r>
                        <a:rPr lang="zh-TW" altLang="en-US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、短針練習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80452"/>
                  </a:ext>
                </a:extLst>
              </a:tr>
              <a:tr h="654394">
                <a:tc>
                  <a:txBody>
                    <a:bodyPr/>
                    <a:lstStyle/>
                    <a:p>
                      <a:r>
                        <a:rPr lang="zh-TW" altLang="en-US" dirty="0"/>
                        <a:t>  </a:t>
                      </a:r>
                      <a:r>
                        <a:rPr lang="en-US" altLang="zh-TW" dirty="0"/>
                        <a:t>7/8~</a:t>
                      </a:r>
                    </a:p>
                    <a:p>
                      <a:r>
                        <a:rPr lang="zh-TW" altLang="en-US" dirty="0"/>
                        <a:t>  </a:t>
                      </a:r>
                      <a:r>
                        <a:rPr lang="en-US" altLang="zh-TW" dirty="0"/>
                        <a:t>7/10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                   短針</a:t>
                      </a:r>
                      <a:r>
                        <a:rPr lang="zh-TW" altLang="en-US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、加針</a:t>
                      </a:r>
                      <a:r>
                        <a:rPr lang="zh-TW" altLang="en-US" dirty="0"/>
                        <a:t> 練習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42320"/>
                  </a:ext>
                </a:extLst>
              </a:tr>
              <a:tr h="373940">
                <a:tc>
                  <a:txBody>
                    <a:bodyPr/>
                    <a:lstStyle/>
                    <a:p>
                      <a:r>
                        <a:rPr lang="zh-TW" altLang="en-US" dirty="0"/>
                        <a:t>  </a:t>
                      </a:r>
                      <a:r>
                        <a:rPr lang="en-US" altLang="zh-TW" dirty="0"/>
                        <a:t>7/11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                        看織圖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512574"/>
                  </a:ext>
                </a:extLst>
              </a:tr>
              <a:tr h="729763">
                <a:tc>
                  <a:txBody>
                    <a:bodyPr/>
                    <a:lstStyle/>
                    <a:p>
                      <a:r>
                        <a:rPr lang="zh-TW" altLang="en-US" dirty="0"/>
                        <a:t>  </a:t>
                      </a:r>
                      <a:r>
                        <a:rPr lang="en-US" altLang="zh-TW" dirty="0"/>
                        <a:t>7/12~</a:t>
                      </a:r>
                    </a:p>
                    <a:p>
                      <a:r>
                        <a:rPr lang="en-US" altLang="zh-TW" dirty="0"/>
                        <a:t>  7/16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                         做雞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509540"/>
                  </a:ext>
                </a:extLst>
              </a:tr>
              <a:tr h="729763">
                <a:tc>
                  <a:txBody>
                    <a:bodyPr/>
                    <a:lstStyle/>
                    <a:p>
                      <a:r>
                        <a:rPr lang="zh-TW" altLang="en-US" dirty="0"/>
                        <a:t>  </a:t>
                      </a:r>
                      <a:r>
                        <a:rPr lang="en-US" altLang="zh-TW" dirty="0"/>
                        <a:t>7/17~</a:t>
                      </a:r>
                    </a:p>
                    <a:p>
                      <a:r>
                        <a:rPr lang="zh-TW" altLang="en-US" dirty="0"/>
                        <a:t>  </a:t>
                      </a:r>
                      <a:r>
                        <a:rPr lang="en-US" altLang="zh-TW" dirty="0"/>
                        <a:t>7/21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                         做龍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127619"/>
                  </a:ext>
                </a:extLst>
              </a:tr>
              <a:tr h="654394">
                <a:tc>
                  <a:txBody>
                    <a:bodyPr/>
                    <a:lstStyle/>
                    <a:p>
                      <a:r>
                        <a:rPr lang="zh-TW" altLang="en-US" dirty="0"/>
                        <a:t>  </a:t>
                      </a:r>
                      <a:r>
                        <a:rPr lang="en-US" altLang="zh-TW" dirty="0"/>
                        <a:t>7/22~</a:t>
                      </a:r>
                    </a:p>
                    <a:p>
                      <a:r>
                        <a:rPr lang="zh-TW" altLang="en-US" dirty="0"/>
                        <a:t>  </a:t>
                      </a:r>
                      <a:r>
                        <a:rPr lang="en-US" altLang="zh-TW" dirty="0"/>
                        <a:t>7/25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                         做狗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59814"/>
                  </a:ext>
                </a:extLst>
              </a:tr>
              <a:tr h="654394">
                <a:tc>
                  <a:txBody>
                    <a:bodyPr/>
                    <a:lstStyle/>
                    <a:p>
                      <a:r>
                        <a:rPr lang="zh-TW" altLang="en-US" dirty="0"/>
                        <a:t>  </a:t>
                      </a:r>
                      <a:r>
                        <a:rPr lang="en-US" altLang="zh-TW" dirty="0"/>
                        <a:t>7/26~</a:t>
                      </a:r>
                    </a:p>
                    <a:p>
                      <a:r>
                        <a:rPr lang="zh-TW" altLang="en-US" dirty="0"/>
                        <a:t>  </a:t>
                      </a:r>
                      <a:r>
                        <a:rPr lang="en-US" altLang="zh-TW" dirty="0"/>
                        <a:t>7/30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                       做老鼠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538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22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6DF9F6-8C1E-416E-B274-4477B9CE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136749" cy="1303867"/>
          </a:xfrm>
        </p:spPr>
        <p:txBody>
          <a:bodyPr/>
          <a:lstStyle/>
          <a:p>
            <a:r>
              <a:rPr lang="zh-TW" altLang="en-US" dirty="0"/>
              <a:t>築夢過程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0A742F9-EF6F-4DB0-B952-F605C46FC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188765"/>
              </p:ext>
            </p:extLst>
          </p:nvPr>
        </p:nvGraphicFramePr>
        <p:xfrm>
          <a:off x="4711850" y="860612"/>
          <a:ext cx="6594438" cy="49750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1608">
                  <a:extLst>
                    <a:ext uri="{9D8B030D-6E8A-4147-A177-3AD203B41FA5}">
                      <a16:colId xmlns:a16="http://schemas.microsoft.com/office/drawing/2014/main" val="142713619"/>
                    </a:ext>
                  </a:extLst>
                </a:gridCol>
                <a:gridCol w="5362830">
                  <a:extLst>
                    <a:ext uri="{9D8B030D-6E8A-4147-A177-3AD203B41FA5}">
                      <a16:colId xmlns:a16="http://schemas.microsoft.com/office/drawing/2014/main" val="839531714"/>
                    </a:ext>
                  </a:extLst>
                </a:gridCol>
              </a:tblGrid>
              <a:tr h="605302">
                <a:tc>
                  <a:txBody>
                    <a:bodyPr/>
                    <a:lstStyle/>
                    <a:p>
                      <a:r>
                        <a:rPr lang="zh-TW" altLang="en-US" dirty="0"/>
                        <a:t>  </a:t>
                      </a:r>
                      <a:r>
                        <a:rPr lang="zh-TW" altLang="en-US" sz="2800" dirty="0"/>
                        <a:t>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                        </a:t>
                      </a:r>
                      <a:r>
                        <a:rPr lang="zh-TW" altLang="en-US" sz="2800" dirty="0"/>
                        <a:t>做了什麼事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549768"/>
                  </a:ext>
                </a:extLst>
              </a:tr>
              <a:tr h="605302"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</a:t>
                      </a:r>
                      <a:r>
                        <a:rPr lang="en-US" altLang="zh-TW" dirty="0"/>
                        <a:t>8/1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~</a:t>
                      </a:r>
                    </a:p>
                    <a:p>
                      <a:r>
                        <a:rPr lang="zh-TW" altLang="en-US" dirty="0"/>
                        <a:t>     </a:t>
                      </a:r>
                      <a:r>
                        <a:rPr lang="en-US" altLang="zh-TW" dirty="0"/>
                        <a:t>8/5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                        做小豬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806569"/>
                  </a:ext>
                </a:extLst>
              </a:tr>
              <a:tr h="605302"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</a:t>
                      </a:r>
                      <a:r>
                        <a:rPr lang="en-US" altLang="zh-TW" dirty="0"/>
                        <a:t>8/6~</a:t>
                      </a:r>
                    </a:p>
                    <a:p>
                      <a:r>
                        <a:rPr lang="zh-TW" altLang="en-US" dirty="0"/>
                        <a:t>    </a:t>
                      </a:r>
                      <a:r>
                        <a:rPr lang="en-US" altLang="zh-TW" dirty="0"/>
                        <a:t>8/12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                        做兔子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359384"/>
                  </a:ext>
                </a:extLst>
              </a:tr>
              <a:tr h="668376">
                <a:tc>
                  <a:txBody>
                    <a:bodyPr/>
                    <a:lstStyle/>
                    <a:p>
                      <a:r>
                        <a:rPr lang="zh-TW" altLang="en-US" dirty="0"/>
                        <a:t>    </a:t>
                      </a:r>
                      <a:r>
                        <a:rPr lang="en-US" altLang="zh-TW" dirty="0"/>
                        <a:t>8/13~</a:t>
                      </a:r>
                    </a:p>
                    <a:p>
                      <a:r>
                        <a:rPr lang="zh-TW" altLang="en-US" dirty="0"/>
                        <a:t>    </a:t>
                      </a:r>
                      <a:r>
                        <a:rPr lang="en-US" altLang="zh-TW" dirty="0"/>
                        <a:t>8/20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                        做老虎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47262"/>
                  </a:ext>
                </a:extLst>
              </a:tr>
              <a:tr h="60530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510724"/>
                  </a:ext>
                </a:extLst>
              </a:tr>
              <a:tr h="60530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837968"/>
                  </a:ext>
                </a:extLst>
              </a:tr>
              <a:tr h="60530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897117"/>
                  </a:ext>
                </a:extLst>
              </a:tr>
              <a:tr h="60530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644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4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19B00E-D6CC-4BC3-8043-74093815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174376"/>
            <a:ext cx="3718455" cy="1004048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基本針法有哪些</a:t>
            </a:r>
            <a:r>
              <a:rPr lang="en-US" altLang="zh-TW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？</a:t>
            </a:r>
            <a:endParaRPr lang="zh-TW" altLang="en-US" sz="36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49A6F56-DF59-407A-B99F-E421FAFFD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87" y="982663"/>
            <a:ext cx="2859741" cy="4892675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53BEF06-125D-4DFA-B2DD-E70763D35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1.</a:t>
            </a:r>
            <a:r>
              <a:rPr lang="zh-TW" altLang="en-US" sz="4400" dirty="0"/>
              <a:t>環狀起針</a:t>
            </a:r>
            <a:endParaRPr lang="en-US" altLang="zh-TW" sz="4400" dirty="0"/>
          </a:p>
          <a:p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</a:t>
            </a:r>
            <a:r>
              <a:rPr lang="zh-TW" altLang="en-US" sz="3600" dirty="0"/>
              <a:t>一開始做的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4987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9B8B69-2688-4B0F-9349-06F82949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基本針法有哪些</a:t>
            </a:r>
            <a:r>
              <a:rPr lang="en-US" altLang="zh-TW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？</a:t>
            </a:r>
            <a:endParaRPr lang="zh-TW" altLang="en-US" sz="36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ABF9E0F-09A1-4102-961E-F2E21AE85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19" y="982663"/>
            <a:ext cx="2788022" cy="4892675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4479D05-AA4F-4743-9D66-F58871AF4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sz="4800" dirty="0"/>
              <a:t>2.</a:t>
            </a:r>
            <a:r>
              <a:rPr lang="zh-TW" altLang="en-US" sz="4800" dirty="0"/>
              <a:t>鎖針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75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2798B1-0953-4447-B454-28513BDD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789890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基本針法有哪些</a:t>
            </a:r>
            <a:r>
              <a:rPr lang="en-US" altLang="zh-TW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？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7537AD-74DC-4237-8202-0BD3B9D65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短針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：把勾針插入起</a:t>
            </a:r>
            <a:r>
              <a:rPr lang="zh-TW" altLang="en-US" dirty="0"/>
              <a:t>針的第一個洞裡面，掛線勾出一條，再次掛線，兩條一起勾出。</a:t>
            </a:r>
            <a:r>
              <a:rPr lang="en-US" altLang="zh-TW" dirty="0">
                <a:latin typeface="Poor Richard" panose="02080502050505020702" pitchFamily="18" charset="0"/>
              </a:rPr>
              <a:t>(</a:t>
            </a:r>
            <a:r>
              <a:rPr lang="zh-TW" altLang="en-US" dirty="0">
                <a:latin typeface="Poor Richard" panose="02080502050505020702" pitchFamily="18" charset="0"/>
              </a:rPr>
              <a:t>比較常用的</a:t>
            </a:r>
            <a:r>
              <a:rPr lang="en-US" altLang="zh-TW" dirty="0">
                <a:latin typeface="Poor Richard" panose="02080502050505020702" pitchFamily="18" charset="0"/>
              </a:rPr>
              <a:t>)</a:t>
            </a:r>
          </a:p>
          <a:p>
            <a:r>
              <a:rPr lang="zh-TW" altLang="en-US" dirty="0"/>
              <a:t>加</a:t>
            </a:r>
            <a:r>
              <a:rPr lang="zh-TW" altLang="en-US" dirty="0">
                <a:latin typeface="新細明體" panose="02020500000000000000" pitchFamily="18" charset="-120"/>
              </a:rPr>
              <a:t>針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：在同一個洞裡面重複做兩個短</a:t>
            </a:r>
            <a:r>
              <a:rPr lang="zh-TW" altLang="en-US" dirty="0">
                <a:latin typeface="新細明體" panose="02020500000000000000" pitchFamily="18" charset="-120"/>
              </a:rPr>
              <a:t>針。</a:t>
            </a:r>
            <a:endParaRPr lang="en-US" altLang="zh-TW" dirty="0">
              <a:latin typeface="新細明體" panose="02020500000000000000" pitchFamily="18" charset="-120"/>
            </a:endParaRPr>
          </a:p>
          <a:p>
            <a:r>
              <a:rPr lang="zh-TW" altLang="en-US" dirty="0">
                <a:latin typeface="新細明體" panose="02020500000000000000" pitchFamily="18" charset="-120"/>
              </a:rPr>
              <a:t>減針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：把兩個短</a:t>
            </a:r>
            <a:r>
              <a:rPr lang="zh-TW" altLang="en-US" dirty="0">
                <a:latin typeface="新細明體" panose="02020500000000000000" pitchFamily="18" charset="-120"/>
              </a:rPr>
              <a:t>針合併成一個短針。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31276A2-9E59-4C9A-9C95-E47C40B39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2"/>
            <a:ext cx="3718455" cy="2438404"/>
          </a:xfrm>
        </p:spPr>
        <p:txBody>
          <a:bodyPr>
            <a:normAutofit/>
          </a:bodyPr>
          <a:lstStyle/>
          <a:p>
            <a:r>
              <a:rPr lang="en-US" altLang="zh-TW" sz="4400" dirty="0"/>
              <a:t>3.</a:t>
            </a:r>
            <a:r>
              <a:rPr lang="zh-TW" altLang="en-US" sz="4400" dirty="0"/>
              <a:t>短針</a:t>
            </a:r>
            <a:endParaRPr lang="en-US" altLang="zh-TW" sz="4400" dirty="0"/>
          </a:p>
          <a:p>
            <a:r>
              <a:rPr lang="en-US" altLang="zh-TW" sz="4400" dirty="0"/>
              <a:t>4</a:t>
            </a:r>
            <a:r>
              <a:rPr lang="en-US" altLang="zh-TW" sz="3200" dirty="0"/>
              <a:t>.</a:t>
            </a:r>
            <a:r>
              <a:rPr lang="zh-TW" altLang="en-US" sz="4400" dirty="0"/>
              <a:t>加</a:t>
            </a:r>
            <a:r>
              <a:rPr lang="en-US" altLang="zh-TW" sz="4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4400" dirty="0">
                <a:latin typeface="新細明體" panose="02020500000000000000" pitchFamily="18" charset="-120"/>
              </a:rPr>
              <a:t>減針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6164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B2DC17-9AFD-4A6C-AC04-6710740B9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2926974" cy="1303867"/>
          </a:xfrm>
        </p:spPr>
        <p:txBody>
          <a:bodyPr/>
          <a:lstStyle/>
          <a:p>
            <a:r>
              <a:rPr lang="zh-TW" altLang="en-US" dirty="0"/>
              <a:t>介紹織圖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A22D38-9F13-45FE-A054-D59FDCBDD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565" y="2556932"/>
            <a:ext cx="9708776" cy="3318936"/>
          </a:xfrm>
        </p:spPr>
        <p:txBody>
          <a:bodyPr>
            <a:normAutofit/>
          </a:bodyPr>
          <a:lstStyle/>
          <a:p>
            <a:r>
              <a:rPr lang="en-US" altLang="zh-TW" dirty="0"/>
              <a:t>X=</a:t>
            </a:r>
            <a:r>
              <a:rPr lang="zh-TW" altLang="en-US" dirty="0"/>
              <a:t>短針                 </a:t>
            </a:r>
            <a:r>
              <a:rPr lang="en-US" altLang="zh-TW" dirty="0"/>
              <a:t>M=3</a:t>
            </a:r>
            <a:r>
              <a:rPr lang="zh-TW" altLang="en-US" dirty="0"/>
              <a:t>個短針合在一起          </a:t>
            </a:r>
            <a:r>
              <a:rPr lang="en-US" altLang="zh-TW" dirty="0"/>
              <a:t>F= </a:t>
            </a:r>
            <a:r>
              <a:rPr lang="zh-TW" altLang="en-US" dirty="0"/>
              <a:t>長針</a:t>
            </a:r>
            <a:r>
              <a:rPr lang="en-US" altLang="zh-TW" dirty="0"/>
              <a:t>  </a:t>
            </a:r>
            <a:r>
              <a:rPr lang="zh-TW" altLang="en-US" dirty="0"/>
              <a:t>                   </a:t>
            </a:r>
            <a:r>
              <a:rPr lang="en-US" altLang="zh-TW" dirty="0"/>
              <a:t>      </a:t>
            </a:r>
          </a:p>
          <a:p>
            <a:pPr marL="2743200" lvl="6" indent="0">
              <a:buNone/>
            </a:pPr>
            <a:endParaRPr lang="en-US" altLang="zh-TW" sz="2400" dirty="0"/>
          </a:p>
          <a:p>
            <a:r>
              <a:rPr lang="en-US" altLang="zh-TW" dirty="0"/>
              <a:t>V=</a:t>
            </a:r>
            <a:r>
              <a:rPr lang="zh-TW" altLang="en-US" dirty="0"/>
              <a:t>短針加針         </a:t>
            </a:r>
            <a:r>
              <a:rPr lang="en-US" altLang="zh-TW" dirty="0"/>
              <a:t>W=</a:t>
            </a:r>
            <a:r>
              <a:rPr lang="zh-TW" altLang="en-US" dirty="0"/>
              <a:t>一個洞鈎三個短針        </a:t>
            </a:r>
            <a:r>
              <a:rPr lang="en-US" altLang="zh-TW" dirty="0"/>
              <a:t>TA=</a:t>
            </a:r>
            <a:r>
              <a:rPr lang="zh-TW" altLang="en-US" dirty="0"/>
              <a:t>兩個中長針和誠一針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A=</a:t>
            </a:r>
            <a:r>
              <a:rPr lang="zh-TW" altLang="en-US" dirty="0"/>
              <a:t>短針減針          </a:t>
            </a:r>
            <a:r>
              <a:rPr lang="en-US" altLang="zh-TW" dirty="0"/>
              <a:t>T=</a:t>
            </a:r>
            <a:r>
              <a:rPr lang="zh-TW" altLang="en-US" dirty="0"/>
              <a:t>中長針                            </a:t>
            </a:r>
            <a:r>
              <a:rPr lang="en-US" altLang="zh-TW" dirty="0"/>
              <a:t>CH=</a:t>
            </a:r>
            <a:r>
              <a:rPr lang="zh-TW" altLang="en-US" dirty="0"/>
              <a:t>辮子針</a:t>
            </a:r>
            <a:r>
              <a:rPr lang="en-US" altLang="zh-TW" dirty="0"/>
              <a:t>/</a:t>
            </a:r>
            <a:r>
              <a:rPr lang="zh-TW" altLang="en-US" dirty="0"/>
              <a:t>鎖針</a:t>
            </a:r>
            <a:endParaRPr lang="en-US" altLang="zh-TW" dirty="0"/>
          </a:p>
          <a:p>
            <a:endParaRPr lang="en-US" altLang="zh-TW" sz="35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3987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17118</TotalTime>
  <Words>558</Words>
  <Application>Microsoft Office PowerPoint</Application>
  <PresentationFormat>寬螢幕</PresentationFormat>
  <Paragraphs>102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微軟正黑體</vt:lpstr>
      <vt:lpstr>新細明體</vt:lpstr>
      <vt:lpstr>新細明體</vt:lpstr>
      <vt:lpstr>Arial</vt:lpstr>
      <vt:lpstr>Calibri</vt:lpstr>
      <vt:lpstr>Garamond</vt:lpstr>
      <vt:lpstr>Poor Richard</vt:lpstr>
      <vt:lpstr>有機</vt:lpstr>
      <vt:lpstr>可愛毛線娃娃</vt:lpstr>
      <vt:lpstr>目錄：</vt:lpstr>
      <vt:lpstr>起因：</vt:lpstr>
      <vt:lpstr>築夢過程：</vt:lpstr>
      <vt:lpstr>築夢過程：</vt:lpstr>
      <vt:lpstr>基本針法有哪些？</vt:lpstr>
      <vt:lpstr>基本針法有哪些？</vt:lpstr>
      <vt:lpstr>基本針法有哪些？</vt:lpstr>
      <vt:lpstr>介紹織圖：</vt:lpstr>
      <vt:lpstr>介紹織圖：</vt:lpstr>
      <vt:lpstr>成品展示：鼠</vt:lpstr>
      <vt:lpstr>成品展示：老虎</vt:lpstr>
      <vt:lpstr>成品展示：兔子</vt:lpstr>
      <vt:lpstr>成品展示：龍</vt:lpstr>
      <vt:lpstr>成品展示：蛇</vt:lpstr>
      <vt:lpstr>成品展示：蛇</vt:lpstr>
      <vt:lpstr>成品展示：雞</vt:lpstr>
      <vt:lpstr>成品展示：雞</vt:lpstr>
      <vt:lpstr>成品展示：狗</vt:lpstr>
      <vt:lpstr>成品展示：豬</vt:lpstr>
      <vt:lpstr>心得感想：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可愛毛線娃娃</dc:title>
  <dc:creator>USER</dc:creator>
  <cp:lastModifiedBy>USER</cp:lastModifiedBy>
  <cp:revision>42</cp:revision>
  <dcterms:created xsi:type="dcterms:W3CDTF">2023-08-20T09:15:31Z</dcterms:created>
  <dcterms:modified xsi:type="dcterms:W3CDTF">2023-10-02T11:49:15Z</dcterms:modified>
</cp:coreProperties>
</file>