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7" r:id="rId3"/>
    <p:sldId id="275" r:id="rId4"/>
    <p:sldId id="272" r:id="rId5"/>
    <p:sldId id="271" r:id="rId6"/>
    <p:sldId id="273" r:id="rId7"/>
    <p:sldId id="263" r:id="rId8"/>
    <p:sldId id="278" r:id="rId9"/>
    <p:sldId id="264" r:id="rId10"/>
    <p:sldId id="265" r:id="rId11"/>
    <p:sldId id="276" r:id="rId12"/>
    <p:sldId id="266" r:id="rId13"/>
    <p:sldId id="274" r:id="rId14"/>
    <p:sldId id="279" r:id="rId15"/>
    <p:sldId id="256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66"/>
    <a:srgbClr val="FF66CC"/>
    <a:srgbClr val="FFFF00"/>
    <a:srgbClr val="0033CC"/>
    <a:srgbClr val="006600"/>
    <a:srgbClr val="008000"/>
    <a:srgbClr val="FF6600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826" autoAdjust="0"/>
  </p:normalViewPr>
  <p:slideViewPr>
    <p:cSldViewPr snapToGrid="0">
      <p:cViewPr varScale="1">
        <p:scale>
          <a:sx n="81" d="100"/>
          <a:sy n="81" d="100"/>
        </p:scale>
        <p:origin x="-78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71960-5695-4CAC-906B-AEE9BFB8A94B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CED5C-4430-4B4A-B5A1-9077E7A0E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2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CED5C-4430-4B4A-B5A1-9077E7A0EDA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4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7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4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12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48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24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27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26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95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58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36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77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0352A-9F06-4756-8A9D-E06F09DAB1C3}" type="datetimeFigureOut">
              <a:rPr lang="zh-TW" altLang="en-US" smtClean="0"/>
              <a:t>2019/9/9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BE276-7546-4FB4-9B1F-715073D187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6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&#36855;&#20320;&#36275;&#29699;&#36093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hyperlink" Target="&#20185;&#21488;&#36275;&#29699;&#36093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38283;&#22987;&#25361;&#29699;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25509;&#36817;&#30446;&#27161;.mp4" TargetMode="External"/><Relationship Id="rId4" Type="http://schemas.openxmlformats.org/officeDocument/2006/relationships/hyperlink" Target="file:///D:\&#29031;&#29255;\&#20957;&#40613;&#21746;&#20523;&#36275;&#29699;\&#28472;&#20837;&#20339;&#22659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8667" l="0" r="99875">
                        <a14:foregroundMark x1="16875" y1="19556" x2="90750" y2="39333"/>
                        <a14:foregroundMark x1="1125" y1="6444" x2="0" y2="85778"/>
                        <a14:foregroundMark x1="29875" y1="5556" x2="99875" y2="35111"/>
                        <a14:foregroundMark x1="78625" y1="39111" x2="82875" y2="90444"/>
                        <a14:foregroundMark x1="74500" y1="42222" x2="71875" y2="52889"/>
                        <a14:foregroundMark x1="875" y1="71111" x2="99500" y2="82222"/>
                        <a14:foregroundMark x1="1750" y1="71778" x2="9125" y2="92222"/>
                        <a14:foregroundMark x1="1125" y1="6444" x2="18875" y2="76222"/>
                        <a14:foregroundMark x1="875" y1="65111" x2="24250" y2="96444"/>
                        <a14:foregroundMark x1="67500" y1="88000" x2="99750" y2="79111"/>
                        <a14:foregroundMark x1="80125" y1="94000" x2="99875" y2="92000"/>
                        <a14:foregroundMark x1="79500" y1="97556" x2="99250" y2="98222"/>
                        <a14:foregroundMark x1="13625" y1="84667" x2="18250" y2="98667"/>
                        <a14:backgroundMark x1="44375" y1="40667" x2="43250" y2="49778"/>
                        <a14:backgroundMark x1="53500" y1="42000" x2="51250" y2="51333"/>
                        <a14:backgroundMark x1="66250" y1="42444" x2="70250" y2="51778"/>
                        <a14:backgroundMark x1="59750" y1="54222" x2="57375" y2="61333"/>
                        <a14:backgroundMark x1="61500" y1="61556" x2="72250" y2="58667"/>
                        <a14:backgroundMark x1="70625" y1="42889" x2="75875" y2="50000"/>
                        <a14:backgroundMark x1="73625" y1="50000" x2="71250" y2="58667"/>
                        <a14:backgroundMark x1="44875" y1="46444" x2="50125" y2="46889"/>
                        <a14:backgroundMark x1="73250" y1="48667" x2="71125" y2="50444"/>
                        <a14:backgroundMark x1="72750" y1="48889" x2="72000" y2="50444"/>
                        <a14:backgroundMark x1="47125" y1="21556" x2="57500" y2="21556"/>
                        <a14:backgroundMark x1="47750" y1="25333" x2="56500" y2="24000"/>
                        <a14:backgroundMark x1="45750" y1="27778" x2="54625" y2="28000"/>
                        <a14:backgroundMark x1="45500" y1="27778" x2="46875" y2="26222"/>
                        <a14:backgroundMark x1="46500" y1="27111" x2="47375" y2="27111"/>
                        <a14:backgroundMark x1="46500" y1="27778" x2="48375" y2="27556"/>
                        <a14:backgroundMark x1="53125" y1="28222" x2="52250" y2="29333"/>
                        <a14:backgroundMark x1="52000" y1="28222" x2="53125" y2="30000"/>
                        <a14:backgroundMark x1="51875" y1="28444" x2="51625" y2="29111"/>
                        <a14:backgroundMark x1="52500" y1="28444" x2="52750" y2="30444"/>
                        <a14:backgroundMark x1="73125" y1="51333" x2="72250" y2="47333"/>
                        <a14:backgroundMark x1="71500" y1="53111" x2="73000" y2="51111"/>
                        <a14:backgroundMark x1="71625" y1="40889" x2="76500" y2="45556"/>
                        <a14:backgroundMark x1="72375" y1="41556" x2="74375" y2="46889"/>
                        <a14:backgroundMark x1="74875" y1="42000" x2="71625" y2="54222"/>
                        <a14:backgroundMark x1="74750" y1="48222" x2="71125" y2="59778"/>
                        <a14:backgroundMark x1="65875" y1="63333" x2="67125" y2="62444"/>
                        <a14:backgroundMark x1="55750" y1="72000" x2="56750" y2="7155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" t="6261" r="65" b="116"/>
          <a:stretch/>
        </p:blipFill>
        <p:spPr>
          <a:xfrm>
            <a:off x="-41318" y="65315"/>
            <a:ext cx="12233318" cy="701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94713" y="601730"/>
            <a:ext cx="4476584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 smtClean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>北昌國小</a:t>
            </a:r>
            <a:r>
              <a:rPr lang="en-US" altLang="zh-TW" sz="3200" dirty="0" smtClean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/>
            </a:r>
            <a:br>
              <a:rPr lang="en-US" altLang="zh-TW" sz="3200" dirty="0" smtClean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</a:br>
            <a:r>
              <a:rPr lang="zh-TW" altLang="en-US" sz="3200" dirty="0" smtClean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>麥哲倫築夢</a:t>
            </a:r>
            <a:r>
              <a:rPr lang="zh-TW" altLang="en-US" sz="3200" dirty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>計畫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820439" y="3871953"/>
            <a:ext cx="3625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800" dirty="0" smtClean="0">
                <a:solidFill>
                  <a:srgbClr val="FF3399"/>
                </a:solidFill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>三年孝班鄭暄凝</a:t>
            </a:r>
            <a:endParaRPr lang="zh-TW" altLang="en-US" sz="3800" dirty="0">
              <a:solidFill>
                <a:srgbClr val="FF3399"/>
              </a:solidFill>
              <a:latin typeface="華康棒棒體W5(P)" panose="040F0500000000000000" pitchFamily="82" charset="-120"/>
              <a:ea typeface="華康棒棒體W5(P)" panose="040F0500000000000000" pitchFamily="82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087509" y="2404302"/>
            <a:ext cx="45216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棒棒體W5(P)" panose="040F0500000000000000" pitchFamily="82" charset="-120"/>
                <a:ea typeface="華康棒棒體W5(P)" panose="040F0500000000000000" pitchFamily="82" charset="-120"/>
              </a:rPr>
              <a:t>我愛踢足球</a:t>
            </a:r>
            <a:endParaRPr lang="zh-TW" altLang="en-US" sz="6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棒棒體W5(P)" panose="040F0500000000000000" pitchFamily="82" charset="-120"/>
              <a:ea typeface="華康棒棒體W5(P)" panose="040F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03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6832" y="459504"/>
            <a:ext cx="2561599" cy="117051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參加比賽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6832" y="1675875"/>
            <a:ext cx="3304430" cy="535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安聯小小世界盃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次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8" y="459504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7512704" y="1643801"/>
            <a:ext cx="2330738" cy="66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花蓮聯賽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次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4" y="2310786"/>
            <a:ext cx="5249550" cy="41762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137" y="2310786"/>
            <a:ext cx="5976842" cy="42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975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6832" y="459504"/>
            <a:ext cx="2561599" cy="117051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參加比賽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8" y="459504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3967700" y="1498228"/>
            <a:ext cx="4052515" cy="489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迷你足球賽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1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次（第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4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名）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221" y="2295548"/>
            <a:ext cx="4913150" cy="40098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5" y="2295548"/>
            <a:ext cx="5018706" cy="40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3975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8620" y="396915"/>
            <a:ext cx="2032221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看球賽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48964" y="1969455"/>
            <a:ext cx="4886739" cy="813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日本天皇盃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—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大阪對仙台七夕</a:t>
            </a:r>
            <a:endParaRPr lang="en-US" altLang="zh-TW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27" y="2610850"/>
            <a:ext cx="4826442" cy="41784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35" y="553954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404606" y="1982255"/>
            <a:ext cx="6593453" cy="49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台灣木蘭女子足球聯賽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— 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台北對花蓮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4" y="2610851"/>
            <a:ext cx="5571213" cy="41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328779"/>
            <a:ext cx="1494845" cy="14948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7948" y="413419"/>
            <a:ext cx="3101009" cy="13255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萬事起頭</a:t>
            </a:r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難</a:t>
            </a:r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1163781" y="1396094"/>
            <a:ext cx="9781309" cy="366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400"/>
              </a:lnSpc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 在練習過程，我的挑球和頂球平衡一直未抓到球感，因此總練習時間比我所預期的還要久。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5400"/>
              </a:lnSpc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 練習計畫前，我已會一些足球技巧，而且整體踢得不錯，因此我想這兩項新技能難不倒我。但沒想到，每學一個新技巧都是需要花時間練習。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5400"/>
              </a:lnSpc>
              <a:buFont typeface="Arial" panose="020B0604020202020204" pitchFamily="34" charset="0"/>
              <a:buNone/>
            </a:pPr>
            <a:endParaRPr lang="zh-TW" altLang="en-US" dirty="0"/>
          </a:p>
        </p:txBody>
      </p:sp>
      <p:sp>
        <p:nvSpPr>
          <p:cNvPr id="10" name="內容版面配置區 4"/>
          <p:cNvSpPr txBox="1">
            <a:spLocks/>
          </p:cNvSpPr>
          <p:nvPr/>
        </p:nvSpPr>
        <p:spPr>
          <a:xfrm>
            <a:off x="928255" y="3661211"/>
            <a:ext cx="4918364" cy="249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400"/>
              </a:lnSpc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 </a:t>
            </a:r>
            <a:endParaRPr lang="zh-TW" altLang="en-US" dirty="0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2247692" y="5359709"/>
            <a:ext cx="2126157" cy="49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3" action="ppaction://hlinkfile"/>
              </a:rPr>
              <a:t>挑球挑戰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661879" y="5364944"/>
            <a:ext cx="1760800" cy="49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漸入佳</a:t>
            </a: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4" action="ppaction://hlinkfile"/>
              </a:rPr>
              <a:t>境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6998738" y="5353090"/>
            <a:ext cx="1760800" cy="49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5" action="ppaction://hlinkfile"/>
              </a:rPr>
              <a:t>目標達</a:t>
            </a: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hlinkClick r:id="rId5" action="ppaction://hlinkfile"/>
              </a:rPr>
              <a:t>成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9335539" y="5359709"/>
            <a:ext cx="1760800" cy="49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現場表演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7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4094692"/>
            <a:ext cx="1581995" cy="27633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34672" t="6579" r="29996"/>
          <a:stretch/>
        </p:blipFill>
        <p:spPr>
          <a:xfrm>
            <a:off x="8556287" y="1699176"/>
            <a:ext cx="1823821" cy="32772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04" y="204331"/>
            <a:ext cx="1494845" cy="1494845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7097" y="1431636"/>
            <a:ext cx="8209190" cy="5172364"/>
          </a:xfrm>
        </p:spPr>
        <p:txBody>
          <a:bodyPr>
            <a:normAutofit/>
          </a:bodyPr>
          <a:lstStyle/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 我從小就喜歡踢足球，覺得足球是一種很好玩的遊戲，除個人技巧更需要團隊合作，這樣才會贏得比賽。</a:t>
            </a: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 雖然練習過程都是在烈日當下，</a:t>
            </a: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但我一點都不覺得辛苦，反而樂在</a:t>
            </a: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其中。有踢球，才有放假放鬆的感</a:t>
            </a: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覺。我要繼續朝向我的足球員夢想</a:t>
            </a:r>
            <a:endParaRPr lang="en-US" altLang="zh-TW" sz="34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44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而努力</a:t>
            </a:r>
            <a:r>
              <a:rPr lang="en-US" altLang="zh-TW" sz="34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!!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12250" y="3015249"/>
            <a:ext cx="11259047" cy="3480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0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038543" y="212007"/>
            <a:ext cx="140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感想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3288" r="17668"/>
          <a:stretch/>
        </p:blipFill>
        <p:spPr>
          <a:xfrm>
            <a:off x="10372437" y="0"/>
            <a:ext cx="1819564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472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073636" y="2261944"/>
            <a:ext cx="3779520" cy="973497"/>
          </a:xfrm>
        </p:spPr>
        <p:txBody>
          <a:bodyPr/>
          <a:lstStyle/>
          <a:p>
            <a:r>
              <a:rPr lang="zh-TW" alt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唐風隸W5" panose="03000509000000000000" pitchFamily="65" charset="-120"/>
                <a:ea typeface="華康唐風隸W5" panose="03000509000000000000" pitchFamily="65" charset="-120"/>
              </a:rPr>
              <a:t>謝謝大家</a:t>
            </a:r>
            <a:endParaRPr lang="zh-TW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CC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唐風隸W5" panose="03000509000000000000" pitchFamily="65" charset="-120"/>
              <a:ea typeface="華康唐風隸W5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05217" y="3681230"/>
            <a:ext cx="7566991" cy="795033"/>
          </a:xfrm>
        </p:spPr>
        <p:txBody>
          <a:bodyPr>
            <a:normAutofit/>
          </a:bodyPr>
          <a:lstStyle/>
          <a:p>
            <a:r>
              <a:rPr lang="en-US" altLang="zh-TW" sz="4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Thanks for your listening.</a:t>
            </a:r>
            <a:endParaRPr lang="zh-TW" altLang="en-US" sz="4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366" y="3447177"/>
            <a:ext cx="1873611" cy="332470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88" y="256255"/>
            <a:ext cx="1606165" cy="160616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9553" y="396555"/>
            <a:ext cx="1757239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33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動機</a:t>
            </a:r>
            <a:endParaRPr lang="zh-TW" altLang="en-US" dirty="0">
              <a:solidFill>
                <a:srgbClr val="FF33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828" y="1954868"/>
            <a:ext cx="4230095" cy="926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我就是玩足球長大的女孩，從嬰兒期在草地上亂爬。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" y="3250985"/>
            <a:ext cx="3847012" cy="25605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058" y="2393722"/>
            <a:ext cx="1982793" cy="351845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986" y="871089"/>
            <a:ext cx="3651528" cy="2738646"/>
          </a:xfrm>
          <a:prstGeom prst="rect">
            <a:avLst/>
          </a:prstGeom>
        </p:spPr>
      </p:pic>
      <p:sp>
        <p:nvSpPr>
          <p:cNvPr id="12" name="內容版面配置區 2"/>
          <p:cNvSpPr txBox="1">
            <a:spLocks/>
          </p:cNvSpPr>
          <p:nvPr/>
        </p:nvSpPr>
        <p:spPr>
          <a:xfrm>
            <a:off x="10038261" y="4384069"/>
            <a:ext cx="2041643" cy="139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踢足球已成為我最熱愛的活動之一。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6936968" y="315606"/>
            <a:ext cx="4230095" cy="555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學齡前在足球俱樂部度過。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4048603" y="6040997"/>
            <a:ext cx="4230095" cy="48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學步期在體育場</a:t>
            </a:r>
            <a:r>
              <a:rPr lang="zh-TW" altLang="en-US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玩足球。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6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33" y="2429982"/>
            <a:ext cx="3288528" cy="40406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65284" cy="1603387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614043" y="3443706"/>
            <a:ext cx="2377440" cy="170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zh-TW" altLang="en-US" sz="24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爸爸在我練球後或比賽後常會給我建議，讓我對足球更有概念。</a:t>
            </a:r>
            <a:endParaRPr lang="zh-TW" altLang="en-US" dirty="0">
              <a:solidFill>
                <a:srgbClr val="0033CC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272" y="2318664"/>
            <a:ext cx="3652999" cy="2934953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2926080" y="948103"/>
            <a:ext cx="8364772" cy="867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buNone/>
            </a:pPr>
            <a:r>
              <a:rPr lang="zh-TW" altLang="en-US" sz="112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這一切是</a:t>
            </a:r>
            <a:r>
              <a:rPr lang="zh-TW" altLang="en-US" sz="11200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因為兼任足球教練的爸爸一路陪我玩足球</a:t>
            </a:r>
            <a:r>
              <a:rPr lang="zh-TW" altLang="en-US" sz="112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；</a:t>
            </a:r>
            <a:endParaRPr lang="en-US" altLang="zh-TW" sz="11200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zh-TW" altLang="en-US" sz="112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也因此認識</a:t>
            </a:r>
            <a:r>
              <a:rPr lang="zh-TW" altLang="en-US" sz="11200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許多</a:t>
            </a:r>
            <a:r>
              <a:rPr lang="zh-TW" altLang="en-US" sz="112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足球員，</a:t>
            </a:r>
            <a:r>
              <a:rPr lang="zh-TW" altLang="en-US" sz="11200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其中我最欣賞的是梅西。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/>
            </a:r>
            <a:b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</a:br>
            <a:endParaRPr lang="zh-TW" altLang="en-US" dirty="0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790479" y="5253617"/>
            <a:ext cx="4587902" cy="1288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zh-TW" altLang="en-US" sz="38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足球員梅西負責的位置多元且注重團體榮譽，這都讓我相當欽佩，我長大後想要比他更厲害。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80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126" y="740424"/>
            <a:ext cx="2507311" cy="5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171176"/>
            <a:ext cx="8305800" cy="3014939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pPr marL="0" indent="0">
              <a:buNone/>
            </a:pP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sym typeface="Wingdings" panose="05000000000000000000" pitchFamily="2" charset="2"/>
              </a:rPr>
              <a:t></a:t>
            </a: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挑球</a:t>
            </a:r>
            <a:r>
              <a:rPr lang="en-US" altLang="zh-TW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5-10</a:t>
            </a: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下：讓足球在左右腳背上來回挑球，</a:t>
            </a:r>
            <a:endParaRPr lang="en-US" altLang="zh-TW" sz="3200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 </a:t>
            </a: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                 一隻腳背挑球一次算一下。</a:t>
            </a:r>
            <a:endParaRPr lang="en-US" altLang="zh-TW" sz="3200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endParaRPr lang="en-US" altLang="zh-TW" sz="3200" b="1" dirty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  <a:sym typeface="Wingdings" panose="05000000000000000000" pitchFamily="2" charset="2"/>
              </a:rPr>
              <a:t></a:t>
            </a: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頂球平衡</a:t>
            </a:r>
            <a:r>
              <a:rPr lang="en-US" altLang="zh-TW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3-6</a:t>
            </a:r>
            <a:r>
              <a:rPr lang="zh-TW" altLang="en-US" sz="3200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秒：讓球在頭頂處停留。</a:t>
            </a:r>
            <a:endParaRPr lang="zh-TW" altLang="en-US" sz="3200" b="1" dirty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29" y="252373"/>
            <a:ext cx="1606165" cy="1606165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1872532" y="392673"/>
            <a:ext cx="26597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計畫目標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765189" y="1565011"/>
            <a:ext cx="7577593" cy="1350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buNone/>
            </a:pPr>
            <a:r>
              <a:rPr lang="zh-TW" altLang="en-US" sz="11200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梅西厲害之處在於他有絕佳球感及控球技巧，因此我要利用這次暑假練習挑球及頂球平衡，讓自己足球能力進步。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/>
            </a:r>
            <a:b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8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9902" y="1461963"/>
            <a:ext cx="6812860" cy="5109645"/>
          </a:xfrm>
          <a:prstGeom prst="roundRect">
            <a:avLst>
              <a:gd name="adj" fmla="val 35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09" y="128395"/>
            <a:ext cx="1828800" cy="18288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5840" y="465000"/>
            <a:ext cx="2840602" cy="996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築夢成員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990600" y="1978025"/>
            <a:ext cx="1211911" cy="3731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31516" y="4339984"/>
            <a:ext cx="2318385" cy="1437516"/>
          </a:xfrm>
          <a:prstGeom prst="wedgeRoundRectCallout">
            <a:avLst>
              <a:gd name="adj1" fmla="val 62439"/>
              <a:gd name="adj2" fmla="val -35880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足球老爹：帶我參加國小校隊練球、觀摩球賽、給予技術指導。</a:t>
            </a:r>
            <a:endParaRPr lang="zh-TW" altLang="en-US" dirty="0">
              <a:solidFill>
                <a:schemeClr val="bg1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7344130" y="585098"/>
            <a:ext cx="3972917" cy="1497744"/>
          </a:xfrm>
          <a:prstGeom prst="wedgeRoundRectCallout">
            <a:avLst>
              <a:gd name="adj1" fmla="val -58797"/>
              <a:gd name="adj2" fmla="val 57308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我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：挑球、頂球平衡練習、參加及觀賞足球比賽、做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麥哲倫築夢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計畫。</a:t>
            </a:r>
            <a:endParaRPr lang="en-US" altLang="zh-TW" dirty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9253912" y="3639586"/>
            <a:ext cx="2490166" cy="1419156"/>
          </a:xfrm>
          <a:prstGeom prst="wedgeRoundRectCallout">
            <a:avLst>
              <a:gd name="adj1" fmla="val -63288"/>
              <a:gd name="adj2" fmla="val -48345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老媽：協助我做麥哲倫的時間規劃、教我投影片製作。</a:t>
            </a:r>
            <a:endParaRPr lang="en-US" altLang="zh-TW" dirty="0">
              <a:solidFill>
                <a:schemeClr val="bg1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7235689" y="5709037"/>
            <a:ext cx="2318385" cy="974477"/>
          </a:xfrm>
          <a:prstGeom prst="wedgeRoundRectCallout">
            <a:avLst>
              <a:gd name="adj1" fmla="val -88466"/>
              <a:gd name="adj2" fmla="val -5495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調皮小妹：陪伴我及稱讚我。</a:t>
            </a:r>
            <a:endParaRPr lang="zh-TW" altLang="en-US" dirty="0">
              <a:solidFill>
                <a:schemeClr val="bg1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29" y="252373"/>
            <a:ext cx="1606165" cy="16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25" y="520659"/>
            <a:ext cx="5027875" cy="5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1783" y="1884459"/>
            <a:ext cx="7646144" cy="4603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1.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國小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足球校隊：</a:t>
            </a:r>
            <a:endParaRPr lang="en-US" altLang="zh-TW" dirty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7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月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15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日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-8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月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9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日周一至五早上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8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點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-10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點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2.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小樹足球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俱樂部：</a:t>
            </a:r>
            <a:endParaRPr lang="en-US" altLang="zh-TW" dirty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 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7-8 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月每周日下午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4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點</a:t>
            </a:r>
            <a:r>
              <a:rPr lang="en-US" altLang="zh-TW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-6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點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3.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參加足球比賽：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安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聯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小小世界盃、花蓮聯賽、迷你足球賽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4.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觀賞足球比賽：</a:t>
            </a:r>
            <a:endParaRPr lang="en-US" altLang="zh-TW" dirty="0" smtClean="0"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  台灣木蘭女子足球聯賽、日本</a:t>
            </a:r>
            <a:r>
              <a:rPr lang="zh-TW" altLang="en-US" dirty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天皇</a:t>
            </a:r>
            <a:r>
              <a:rPr lang="zh-TW" altLang="en-US" dirty="0" smtClean="0">
                <a:latin typeface="華康棒棒體W5" panose="040F0509000000000000" pitchFamily="81" charset="-120"/>
                <a:ea typeface="華康棒棒體W5" panose="040F0509000000000000" pitchFamily="81" charset="-120"/>
              </a:rPr>
              <a:t>盃足球賽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3" y="278294"/>
            <a:ext cx="1606165" cy="1606165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1967948" y="520659"/>
            <a:ext cx="2840602" cy="9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練習計畫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59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975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9144" y="295457"/>
            <a:ext cx="3892826" cy="105020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 國小足球校隊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106" y="1470990"/>
            <a:ext cx="4740680" cy="1313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</a:t>
            </a: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繩梯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協調：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暖身及協調性、靈敏性練習</a:t>
            </a:r>
            <a:endParaRPr lang="en-US" altLang="zh-TW" b="1" dirty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81" y="314818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6600696" y="1345664"/>
            <a:ext cx="5470584" cy="1163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練習挑球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5–10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下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/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頂</a:t>
            </a: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球平衡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3–6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秒：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增加控球技巧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1371" t="23304" r="11941"/>
          <a:stretch/>
        </p:blipFill>
        <p:spPr>
          <a:xfrm>
            <a:off x="416105" y="2784182"/>
            <a:ext cx="2710995" cy="39752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5" t="25092" r="5012" b="5315"/>
          <a:stretch/>
        </p:blipFill>
        <p:spPr>
          <a:xfrm>
            <a:off x="3401565" y="3679144"/>
            <a:ext cx="3239684" cy="270697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r="18450" b="27367"/>
          <a:stretch/>
        </p:blipFill>
        <p:spPr>
          <a:xfrm>
            <a:off x="6937345" y="2784180"/>
            <a:ext cx="2413197" cy="260710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62" y="3291178"/>
            <a:ext cx="2600018" cy="34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6123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92826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 國小足球校隊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8" y="459504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157" y="398676"/>
            <a:ext cx="5004149" cy="37514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733" y="3677811"/>
            <a:ext cx="4346858" cy="3101011"/>
          </a:xfrm>
          <a:prstGeom prst="rect">
            <a:avLst/>
          </a:prstGeom>
        </p:spPr>
      </p:pic>
      <p:sp>
        <p:nvSpPr>
          <p:cNvPr id="13" name="內容版面配置區 2"/>
          <p:cNvSpPr txBox="1">
            <a:spLocks/>
          </p:cNvSpPr>
          <p:nvPr/>
        </p:nvSpPr>
        <p:spPr>
          <a:xfrm>
            <a:off x="9229916" y="6062694"/>
            <a:ext cx="1065475" cy="4571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伸展</a:t>
            </a:r>
            <a:endParaRPr lang="zh-TW" altLang="en-US" b="1" dirty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27" y="1480273"/>
            <a:ext cx="4716417" cy="3269852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838200" y="4900968"/>
            <a:ext cx="2280144" cy="575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練習帶球射門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10004255" y="4210398"/>
            <a:ext cx="2113144" cy="59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練習比賽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16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975"/>
            <a:ext cx="12192000" cy="6854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55219" cy="1304649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6600"/>
                </a:solidFill>
                <a:latin typeface="華康棒棒體W5" panose="040F0509000000000000" pitchFamily="81" charset="-120"/>
                <a:ea typeface="華康棒棒體W5" panose="040F0509000000000000" pitchFamily="81" charset="-120"/>
              </a:rPr>
              <a:t>小樹足球俱樂部</a:t>
            </a:r>
            <a:endParaRPr lang="zh-TW" altLang="en-US" dirty="0">
              <a:solidFill>
                <a:srgbClr val="006600"/>
              </a:solidFill>
              <a:latin typeface="華康棒棒體W5" panose="040F0509000000000000" pitchFamily="81" charset="-120"/>
              <a:ea typeface="華康棒棒體W5" panose="040F05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9468" y="1470990"/>
            <a:ext cx="2464903" cy="5113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練習繩梯協調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練習盤帶球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練習傳球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對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1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對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對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2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3</a:t>
            </a: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對</a:t>
            </a:r>
            <a:r>
              <a:rPr lang="en-US" altLang="zh-TW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4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練習跑位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練習比賽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33CC"/>
                </a:solidFill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伸展</a:t>
            </a:r>
            <a:endParaRPr lang="en-US" altLang="zh-TW" b="1" dirty="0" smtClean="0">
              <a:solidFill>
                <a:srgbClr val="0033CC"/>
              </a:solidFill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62" y="3603246"/>
            <a:ext cx="3153476" cy="31015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68" y="459504"/>
            <a:ext cx="875285" cy="101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7629" y="3374381"/>
            <a:ext cx="3549540" cy="266215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2887" y="365125"/>
            <a:ext cx="3675862" cy="27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658</Words>
  <Application>Microsoft Office PowerPoint</Application>
  <PresentationFormat>自訂</PresentationFormat>
  <Paragraphs>85</Paragraphs>
  <Slides>15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北昌國小 麥哲倫築夢計畫</vt:lpstr>
      <vt:lpstr>動機</vt:lpstr>
      <vt:lpstr>PowerPoint 簡報</vt:lpstr>
      <vt:lpstr>PowerPoint 簡報</vt:lpstr>
      <vt:lpstr>築夢成員</vt:lpstr>
      <vt:lpstr>PowerPoint 簡報</vt:lpstr>
      <vt:lpstr> 國小足球校隊</vt:lpstr>
      <vt:lpstr> 國小足球校隊</vt:lpstr>
      <vt:lpstr>小樹足球俱樂部</vt:lpstr>
      <vt:lpstr>參加比賽</vt:lpstr>
      <vt:lpstr>參加比賽</vt:lpstr>
      <vt:lpstr>看球賽</vt:lpstr>
      <vt:lpstr>萬事起頭難</vt:lpstr>
      <vt:lpstr>PowerPoint 簡報</vt:lpstr>
      <vt:lpstr>謝謝大家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136</cp:revision>
  <dcterms:created xsi:type="dcterms:W3CDTF">2019-08-07T08:32:21Z</dcterms:created>
  <dcterms:modified xsi:type="dcterms:W3CDTF">2019-09-09T04:57:05Z</dcterms:modified>
</cp:coreProperties>
</file>