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0"/>
  </p:notesMasterIdLst>
  <p:handoutMasterIdLst>
    <p:handoutMasterId r:id="rId41"/>
  </p:handoutMasterIdLst>
  <p:sldIdLst>
    <p:sldId id="264" r:id="rId2"/>
    <p:sldId id="265" r:id="rId3"/>
    <p:sldId id="266" r:id="rId4"/>
    <p:sldId id="292" r:id="rId5"/>
    <p:sldId id="299" r:id="rId6"/>
    <p:sldId id="268" r:id="rId7"/>
    <p:sldId id="295" r:id="rId8"/>
    <p:sldId id="296" r:id="rId9"/>
    <p:sldId id="297" r:id="rId10"/>
    <p:sldId id="270" r:id="rId11"/>
    <p:sldId id="290" r:id="rId12"/>
    <p:sldId id="300" r:id="rId13"/>
    <p:sldId id="294" r:id="rId14"/>
    <p:sldId id="293" r:id="rId15"/>
    <p:sldId id="302" r:id="rId16"/>
    <p:sldId id="301" r:id="rId17"/>
    <p:sldId id="303" r:id="rId18"/>
    <p:sldId id="269" r:id="rId19"/>
    <p:sldId id="286" r:id="rId20"/>
    <p:sldId id="271" r:id="rId21"/>
    <p:sldId id="287" r:id="rId22"/>
    <p:sldId id="288" r:id="rId23"/>
    <p:sldId id="272" r:id="rId24"/>
    <p:sldId id="276" r:id="rId25"/>
    <p:sldId id="285" r:id="rId26"/>
    <p:sldId id="277" r:id="rId27"/>
    <p:sldId id="278" r:id="rId28"/>
    <p:sldId id="279" r:id="rId29"/>
    <p:sldId id="273" r:id="rId30"/>
    <p:sldId id="280" r:id="rId31"/>
    <p:sldId id="281" r:id="rId32"/>
    <p:sldId id="282" r:id="rId33"/>
    <p:sldId id="283" r:id="rId34"/>
    <p:sldId id="291" r:id="rId35"/>
    <p:sldId id="284" r:id="rId36"/>
    <p:sldId id="289" r:id="rId37"/>
    <p:sldId id="275" r:id="rId38"/>
    <p:sldId id="304" r:id="rId39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C86D45-49BF-4736-8E84-9B672A2DAE7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128F181-FDC6-4F8A-BF6E-540644D0B454}">
      <dgm:prSet phldrT="[文字]"/>
      <dgm:spPr>
        <a:solidFill>
          <a:schemeClr val="accent5"/>
        </a:solidFill>
      </dgm:spPr>
      <dgm:t>
        <a:bodyPr/>
        <a:lstStyle/>
        <a:p>
          <a:r>
            <a:rPr lang="zh-TW" altLang="en-US" dirty="0"/>
            <a:t>認識藍晒製作</a:t>
          </a:r>
        </a:p>
      </dgm:t>
    </dgm:pt>
    <dgm:pt modelId="{A97DE958-2F62-4ABC-B2C3-EE44B1B63A0D}" type="parTrans" cxnId="{CDBE553F-4AD5-44CA-844C-496D7AA42685}">
      <dgm:prSet/>
      <dgm:spPr/>
      <dgm:t>
        <a:bodyPr/>
        <a:lstStyle/>
        <a:p>
          <a:endParaRPr lang="zh-TW" altLang="en-US"/>
        </a:p>
      </dgm:t>
    </dgm:pt>
    <dgm:pt modelId="{2E0BEC73-7472-4C54-B5CD-35AA72D49B39}" type="sibTrans" cxnId="{CDBE553F-4AD5-44CA-844C-496D7AA42685}">
      <dgm:prSet/>
      <dgm:spPr/>
      <dgm:t>
        <a:bodyPr/>
        <a:lstStyle/>
        <a:p>
          <a:endParaRPr lang="zh-TW" altLang="en-US"/>
        </a:p>
      </dgm:t>
    </dgm:pt>
    <dgm:pt modelId="{42B51465-EA52-4C0C-BDBD-7C05CDEBA71E}">
      <dgm:prSet phldrT="[文字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dirty="0"/>
            <a:t>材料</a:t>
          </a:r>
          <a:endParaRPr lang="en-US" altLang="zh-TW" sz="2800" dirty="0"/>
        </a:p>
        <a:p>
          <a:r>
            <a:rPr lang="zh-TW" altLang="en-US" sz="2800" dirty="0"/>
            <a:t>準備</a:t>
          </a:r>
        </a:p>
      </dgm:t>
    </dgm:pt>
    <dgm:pt modelId="{153788F8-4277-4E91-8C65-22D8D71D6D01}" type="parTrans" cxnId="{265875A5-AF4E-4EE9-A701-DE7665059892}">
      <dgm:prSet/>
      <dgm:spPr/>
      <dgm:t>
        <a:bodyPr/>
        <a:lstStyle/>
        <a:p>
          <a:endParaRPr lang="zh-TW" altLang="en-US"/>
        </a:p>
      </dgm:t>
    </dgm:pt>
    <dgm:pt modelId="{2DC32108-11EB-4B49-BF7A-1D691DB02AEE}" type="sibTrans" cxnId="{265875A5-AF4E-4EE9-A701-DE7665059892}">
      <dgm:prSet/>
      <dgm:spPr/>
      <dgm:t>
        <a:bodyPr/>
        <a:lstStyle/>
        <a:p>
          <a:endParaRPr lang="zh-TW" altLang="en-US"/>
        </a:p>
      </dgm:t>
    </dgm:pt>
    <dgm:pt modelId="{AC58F504-ED47-48EB-AB22-3D59A10AC7E2}">
      <dgm:prSet phldrT="[文字]"/>
      <dgm:spPr>
        <a:solidFill>
          <a:schemeClr val="accent5"/>
        </a:solidFill>
      </dgm:spPr>
      <dgm:t>
        <a:bodyPr/>
        <a:lstStyle/>
        <a:p>
          <a:r>
            <a:rPr lang="zh-TW" altLang="en-US" dirty="0"/>
            <a:t>動手</a:t>
          </a:r>
          <a:endParaRPr lang="en-US" altLang="zh-TW" dirty="0"/>
        </a:p>
        <a:p>
          <a:r>
            <a:rPr lang="zh-TW" altLang="en-US" dirty="0"/>
            <a:t>執行</a:t>
          </a:r>
        </a:p>
      </dgm:t>
    </dgm:pt>
    <dgm:pt modelId="{A11D3F67-310A-4B2B-81B4-1C922BDEDB9C}" type="parTrans" cxnId="{960898DB-3422-4AD9-91A0-A5B6342B0747}">
      <dgm:prSet/>
      <dgm:spPr/>
      <dgm:t>
        <a:bodyPr/>
        <a:lstStyle/>
        <a:p>
          <a:endParaRPr lang="zh-TW" altLang="en-US"/>
        </a:p>
      </dgm:t>
    </dgm:pt>
    <dgm:pt modelId="{920F9AC7-5DAC-469A-BDF1-F706E0D9D3D6}" type="sibTrans" cxnId="{960898DB-3422-4AD9-91A0-A5B6342B0747}">
      <dgm:prSet/>
      <dgm:spPr/>
      <dgm:t>
        <a:bodyPr/>
        <a:lstStyle/>
        <a:p>
          <a:endParaRPr lang="zh-TW" altLang="en-US"/>
        </a:p>
      </dgm:t>
    </dgm:pt>
    <dgm:pt modelId="{D0FC10BF-7459-413D-BE95-1BF5F84F1032}" type="pres">
      <dgm:prSet presAssocID="{37C86D45-49BF-4736-8E84-9B672A2DAE72}" presName="Name0" presStyleCnt="0">
        <dgm:presLayoutVars>
          <dgm:dir/>
          <dgm:animLvl val="lvl"/>
          <dgm:resizeHandles val="exact"/>
        </dgm:presLayoutVars>
      </dgm:prSet>
      <dgm:spPr/>
    </dgm:pt>
    <dgm:pt modelId="{E15443C3-64BA-4A34-A5B1-B20B6BA4868C}" type="pres">
      <dgm:prSet presAssocID="{3128F181-FDC6-4F8A-BF6E-540644D0B45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5182581-90FD-480F-AB1A-58B983215037}" type="pres">
      <dgm:prSet presAssocID="{2E0BEC73-7472-4C54-B5CD-35AA72D49B39}" presName="parTxOnlySpace" presStyleCnt="0"/>
      <dgm:spPr/>
    </dgm:pt>
    <dgm:pt modelId="{55F7118A-17BE-4F00-B03B-F51AAD3E45A1}" type="pres">
      <dgm:prSet presAssocID="{42B51465-EA52-4C0C-BDBD-7C05CDEBA71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EA570BE-9D5E-41C1-8FB1-AC6A290E4343}" type="pres">
      <dgm:prSet presAssocID="{2DC32108-11EB-4B49-BF7A-1D691DB02AEE}" presName="parTxOnlySpace" presStyleCnt="0"/>
      <dgm:spPr/>
    </dgm:pt>
    <dgm:pt modelId="{3109243D-7DA1-4A28-A381-FFEA05001AAB}" type="pres">
      <dgm:prSet presAssocID="{AC58F504-ED47-48EB-AB22-3D59A10AC7E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15C8807-C734-4F1D-9D10-36C1D18C0D81}" type="presOf" srcId="{42B51465-EA52-4C0C-BDBD-7C05CDEBA71E}" destId="{55F7118A-17BE-4F00-B03B-F51AAD3E45A1}" srcOrd="0" destOrd="0" presId="urn:microsoft.com/office/officeart/2005/8/layout/chevron1"/>
    <dgm:cxn modelId="{CDBE553F-4AD5-44CA-844C-496D7AA42685}" srcId="{37C86D45-49BF-4736-8E84-9B672A2DAE72}" destId="{3128F181-FDC6-4F8A-BF6E-540644D0B454}" srcOrd="0" destOrd="0" parTransId="{A97DE958-2F62-4ABC-B2C3-EE44B1B63A0D}" sibTransId="{2E0BEC73-7472-4C54-B5CD-35AA72D49B39}"/>
    <dgm:cxn modelId="{D4436768-0ED3-4B37-8D54-83F138236FAA}" type="presOf" srcId="{3128F181-FDC6-4F8A-BF6E-540644D0B454}" destId="{E15443C3-64BA-4A34-A5B1-B20B6BA4868C}" srcOrd="0" destOrd="0" presId="urn:microsoft.com/office/officeart/2005/8/layout/chevron1"/>
    <dgm:cxn modelId="{7DD0CBA2-A3EF-4738-BBE1-8CD73D4884B2}" type="presOf" srcId="{AC58F504-ED47-48EB-AB22-3D59A10AC7E2}" destId="{3109243D-7DA1-4A28-A381-FFEA05001AAB}" srcOrd="0" destOrd="0" presId="urn:microsoft.com/office/officeart/2005/8/layout/chevron1"/>
    <dgm:cxn modelId="{265875A5-AF4E-4EE9-A701-DE7665059892}" srcId="{37C86D45-49BF-4736-8E84-9B672A2DAE72}" destId="{42B51465-EA52-4C0C-BDBD-7C05CDEBA71E}" srcOrd="1" destOrd="0" parTransId="{153788F8-4277-4E91-8C65-22D8D71D6D01}" sibTransId="{2DC32108-11EB-4B49-BF7A-1D691DB02AEE}"/>
    <dgm:cxn modelId="{CEAE02CA-8752-4CF4-8C60-8F14878D0AAD}" type="presOf" srcId="{37C86D45-49BF-4736-8E84-9B672A2DAE72}" destId="{D0FC10BF-7459-413D-BE95-1BF5F84F1032}" srcOrd="0" destOrd="0" presId="urn:microsoft.com/office/officeart/2005/8/layout/chevron1"/>
    <dgm:cxn modelId="{960898DB-3422-4AD9-91A0-A5B6342B0747}" srcId="{37C86D45-49BF-4736-8E84-9B672A2DAE72}" destId="{AC58F504-ED47-48EB-AB22-3D59A10AC7E2}" srcOrd="2" destOrd="0" parTransId="{A11D3F67-310A-4B2B-81B4-1C922BDEDB9C}" sibTransId="{920F9AC7-5DAC-469A-BDF1-F706E0D9D3D6}"/>
    <dgm:cxn modelId="{27FB91D4-9D84-41AD-B92E-E5BDC837354A}" type="presParOf" srcId="{D0FC10BF-7459-413D-BE95-1BF5F84F1032}" destId="{E15443C3-64BA-4A34-A5B1-B20B6BA4868C}" srcOrd="0" destOrd="0" presId="urn:microsoft.com/office/officeart/2005/8/layout/chevron1"/>
    <dgm:cxn modelId="{3512D0C5-A88E-4FED-8B7E-6250D9292D8D}" type="presParOf" srcId="{D0FC10BF-7459-413D-BE95-1BF5F84F1032}" destId="{75182581-90FD-480F-AB1A-58B983215037}" srcOrd="1" destOrd="0" presId="urn:microsoft.com/office/officeart/2005/8/layout/chevron1"/>
    <dgm:cxn modelId="{522CDB6E-E8D8-4B0E-ABBD-06D01F9A5FEA}" type="presParOf" srcId="{D0FC10BF-7459-413D-BE95-1BF5F84F1032}" destId="{55F7118A-17BE-4F00-B03B-F51AAD3E45A1}" srcOrd="2" destOrd="0" presId="urn:microsoft.com/office/officeart/2005/8/layout/chevron1"/>
    <dgm:cxn modelId="{76BB4F0C-621A-4703-95C0-2DBC2F76572B}" type="presParOf" srcId="{D0FC10BF-7459-413D-BE95-1BF5F84F1032}" destId="{BEA570BE-9D5E-41C1-8FB1-AC6A290E4343}" srcOrd="3" destOrd="0" presId="urn:microsoft.com/office/officeart/2005/8/layout/chevron1"/>
    <dgm:cxn modelId="{1B964C46-8B47-46ED-B164-DB5E45CF3053}" type="presParOf" srcId="{D0FC10BF-7459-413D-BE95-1BF5F84F1032}" destId="{3109243D-7DA1-4A28-A381-FFEA05001AA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5443C3-64BA-4A34-A5B1-B20B6BA4868C}">
      <dsp:nvSpPr>
        <dsp:cNvPr id="0" name=""/>
        <dsp:cNvSpPr/>
      </dsp:nvSpPr>
      <dsp:spPr>
        <a:xfrm>
          <a:off x="2128" y="893959"/>
          <a:ext cx="2593686" cy="1037474"/>
        </a:xfrm>
        <a:prstGeom prst="chevron">
          <a:avLst/>
        </a:prstGeom>
        <a:solidFill>
          <a:schemeClr val="accent5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/>
            <a:t>認識藍晒製作</a:t>
          </a:r>
        </a:p>
      </dsp:txBody>
      <dsp:txXfrm>
        <a:off x="520865" y="893959"/>
        <a:ext cx="1556212" cy="1037474"/>
      </dsp:txXfrm>
    </dsp:sp>
    <dsp:sp modelId="{55F7118A-17BE-4F00-B03B-F51AAD3E45A1}">
      <dsp:nvSpPr>
        <dsp:cNvPr id="0" name=""/>
        <dsp:cNvSpPr/>
      </dsp:nvSpPr>
      <dsp:spPr>
        <a:xfrm>
          <a:off x="2336446" y="893959"/>
          <a:ext cx="2593686" cy="1037474"/>
        </a:xfrm>
        <a:prstGeom prst="chevron">
          <a:avLst/>
        </a:prstGeom>
        <a:solidFill>
          <a:schemeClr val="accent6">
            <a:lumMod val="40000"/>
            <a:lumOff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材料</a:t>
          </a:r>
          <a:endParaRPr lang="en-US" altLang="zh-TW" sz="28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準備</a:t>
          </a:r>
        </a:p>
      </dsp:txBody>
      <dsp:txXfrm>
        <a:off x="2855183" y="893959"/>
        <a:ext cx="1556212" cy="1037474"/>
      </dsp:txXfrm>
    </dsp:sp>
    <dsp:sp modelId="{3109243D-7DA1-4A28-A381-FFEA05001AAB}">
      <dsp:nvSpPr>
        <dsp:cNvPr id="0" name=""/>
        <dsp:cNvSpPr/>
      </dsp:nvSpPr>
      <dsp:spPr>
        <a:xfrm>
          <a:off x="4670764" y="893959"/>
          <a:ext cx="2593686" cy="1037474"/>
        </a:xfrm>
        <a:prstGeom prst="chevron">
          <a:avLst/>
        </a:prstGeom>
        <a:solidFill>
          <a:schemeClr val="accent5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/>
            <a:t>動手</a:t>
          </a:r>
          <a:endParaRPr lang="en-US" altLang="zh-TW" sz="2600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/>
            <a:t>執行</a:t>
          </a:r>
        </a:p>
      </dsp:txBody>
      <dsp:txXfrm>
        <a:off x="5189501" y="893959"/>
        <a:ext cx="1556212" cy="1037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77AB60-DDD9-4492-9E1E-0E17ADB66486}" type="datetime2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2023年9月4日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AC5B93-CA34-49DE-A280-558E83BB834C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4394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7D21222-DA84-451C-89CE-08FE3FCDA235}" type="datetime2">
              <a:rPr lang="zh-TW" altLang="en-US" smtClean="0"/>
              <a:pPr/>
              <a:t>2023年9月4日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24F3E57-140F-42E5-ACA7-3B197A5F54F0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488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24F3E57-140F-42E5-ACA7-3B197A5F54F0}" type="slidenum">
              <a:rPr lang="en-US" altLang="zh-TW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89880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F3E57-140F-42E5-ACA7-3B197A5F54F0}" type="slidenum">
              <a:rPr lang="en-US" altLang="zh-TW" smtClean="0"/>
              <a:pPr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3082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F3E57-140F-42E5-ACA7-3B197A5F54F0}" type="slidenum">
              <a:rPr lang="en-US" altLang="zh-TW" smtClean="0"/>
              <a:pPr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9090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F3E57-140F-42E5-ACA7-3B197A5F54F0}" type="slidenum">
              <a:rPr lang="en-US" altLang="zh-TW" smtClean="0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9125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F3E57-140F-42E5-ACA7-3B197A5F54F0}" type="slidenum">
              <a:rPr lang="en-US" altLang="zh-TW" smtClean="0"/>
              <a:pPr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3567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F3E57-140F-42E5-ACA7-3B197A5F54F0}" type="slidenum">
              <a:rPr lang="en-US" altLang="zh-TW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1039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F3E57-140F-42E5-ACA7-3B197A5F54F0}" type="slidenum">
              <a:rPr lang="en-US" altLang="zh-TW" smtClean="0"/>
              <a:pPr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1572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F3E57-140F-42E5-ACA7-3B197A5F54F0}" type="slidenum">
              <a:rPr lang="en-US" altLang="zh-TW" smtClean="0"/>
              <a:pPr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7031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F3E57-140F-42E5-ACA7-3B197A5F54F0}" type="slidenum">
              <a:rPr lang="en-US" altLang="zh-TW" smtClean="0"/>
              <a:pPr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5661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711200" y="3248464"/>
            <a:ext cx="10468864" cy="1828800"/>
          </a:xfrm>
          <a:ln>
            <a:noFill/>
          </a:ln>
        </p:spPr>
        <p:txBody>
          <a:bodyPr vert="horz" tIns="0" rIns="18288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800" b="1">
                <a:ln>
                  <a:noFill/>
                </a:ln>
                <a:solidFill>
                  <a:schemeClr val="tx2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711200" y="5105400"/>
            <a:ext cx="10472928" cy="1752600"/>
          </a:xfrm>
        </p:spPr>
        <p:txBody>
          <a:bodyPr lIns="0" rIns="18288" rtlCol="0"/>
          <a:lstStyle>
            <a:lvl1pPr marL="0" marR="45720" indent="0" algn="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zh-TW" altLang="en-US"/>
              <a:t>按一下以編輯母片子標題樣式</a:t>
            </a:r>
            <a:endParaRPr kumimoji="0" lang="zh-TW" altLang="en-US" dirty="0"/>
          </a:p>
        </p:txBody>
      </p:sp>
      <p:sp>
        <p:nvSpPr>
          <p:cNvPr id="30" name="日期預留位置 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C10824A-BCE9-41D3-A6DE-A1F01EA5894F}" type="datetime2">
              <a:rPr lang="zh-TW" altLang="en-US" smtClean="0"/>
              <a:pPr/>
              <a:t>2023年9月4日</a:t>
            </a:fld>
            <a:endParaRPr lang="zh-TW" altLang="en-US" dirty="0"/>
          </a:p>
        </p:txBody>
      </p:sp>
      <p:sp>
        <p:nvSpPr>
          <p:cNvPr id="19" name="頁尾預留位置 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27" name="投影片編號預留位置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8184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buClr>
                <a:schemeClr val="accent3">
                  <a:lumMod val="50000"/>
                </a:schemeClr>
              </a:buClr>
              <a:defRPr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2">
                  <a:lumMod val="50000"/>
                </a:schemeClr>
              </a:buClr>
              <a:defRPr/>
            </a:lvl3pPr>
            <a:lvl4pPr>
              <a:buClr>
                <a:schemeClr val="accent3">
                  <a:lumMod val="50000"/>
                </a:schemeClr>
              </a:buClr>
              <a:defRPr/>
            </a:lvl4pPr>
            <a:lvl5pPr>
              <a:buClr>
                <a:schemeClr val="accent4">
                  <a:lumMod val="50000"/>
                </a:schemeClr>
              </a:buClr>
              <a:defRPr/>
            </a:lvl5pPr>
            <a:lvl6pPr>
              <a:buClr>
                <a:schemeClr val="accent5">
                  <a:lumMod val="50000"/>
                </a:schemeClr>
              </a:buClr>
              <a:defRPr/>
            </a:lvl6pPr>
            <a:lvl7pPr>
              <a:buClr>
                <a:schemeClr val="accent6">
                  <a:lumMod val="50000"/>
                </a:schemeClr>
              </a:buClr>
              <a:defRPr/>
            </a:lvl7pPr>
            <a:lvl8pPr>
              <a:defRPr/>
            </a:lvl8pPr>
            <a:lvl9pPr>
              <a:defRPr/>
            </a:lvl9pPr>
          </a:lstStyle>
          <a:p>
            <a:pPr lvl="0" rtl="0" eaLnBrk="1" latinLnBrk="0" hangingPunct="1"/>
            <a:r>
              <a:rPr lang="zh-TW" altLang="en-US" dirty="0"/>
              <a:t>按一下以編輯母片文字樣式</a:t>
            </a:r>
          </a:p>
          <a:p>
            <a:pPr lvl="1" rtl="0" eaLnBrk="1" latinLnBrk="0" hangingPunct="1"/>
            <a:r>
              <a:rPr lang="zh-TW" altLang="en-US" dirty="0"/>
              <a:t>第二層</a:t>
            </a:r>
          </a:p>
          <a:p>
            <a:pPr lvl="2" rtl="0" eaLnBrk="1" latinLnBrk="0" hangingPunct="1"/>
            <a:r>
              <a:rPr lang="zh-TW" altLang="en-US" dirty="0"/>
              <a:t>第三層</a:t>
            </a:r>
          </a:p>
          <a:p>
            <a:pPr lvl="3" rtl="0" eaLnBrk="1" latinLnBrk="0" hangingPunct="1"/>
            <a:r>
              <a:rPr lang="zh-TW" altLang="en-US" dirty="0"/>
              <a:t>第四層</a:t>
            </a:r>
          </a:p>
          <a:p>
            <a:pPr lvl="4" rtl="0" eaLnBrk="1" latinLnBrk="0" hangingPunct="1"/>
            <a:r>
              <a:rPr lang="zh-TW" altLang="en-US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35362B1-86A9-4FF0-87A8-75D281F89C0E}" type="datetime2">
              <a:rPr lang="zh-TW" altLang="en-US" smtClean="0"/>
              <a:pPr/>
              <a:t>2023年9月4日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1261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429500" y="914402"/>
            <a:ext cx="2743200" cy="5211763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>
          <a:xfrm>
            <a:off x="1104900" y="914402"/>
            <a:ext cx="6121400" cy="5211763"/>
          </a:xfrm>
        </p:spPr>
        <p:txBody>
          <a:bodyPr vert="eaVert" rtlCol="0"/>
          <a:lstStyle>
            <a:lvl1pPr>
              <a:buClr>
                <a:schemeClr val="accent3">
                  <a:lumMod val="50000"/>
                </a:schemeClr>
              </a:buClr>
              <a:defRPr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2">
                  <a:lumMod val="50000"/>
                </a:schemeClr>
              </a:buClr>
              <a:defRPr/>
            </a:lvl3pPr>
            <a:lvl4pPr>
              <a:buClr>
                <a:schemeClr val="accent3">
                  <a:lumMod val="50000"/>
                </a:schemeClr>
              </a:buClr>
              <a:defRPr/>
            </a:lvl4pPr>
            <a:lvl5pPr>
              <a:buClr>
                <a:schemeClr val="accent4">
                  <a:lumMod val="50000"/>
                </a:schemeClr>
              </a:buClr>
              <a:defRPr/>
            </a:lvl5pPr>
            <a:lvl6pPr>
              <a:buClr>
                <a:schemeClr val="accent5">
                  <a:lumMod val="50000"/>
                </a:schemeClr>
              </a:buClr>
              <a:defRPr/>
            </a:lvl6pPr>
            <a:lvl7pPr>
              <a:buClr>
                <a:schemeClr val="accent6">
                  <a:lumMod val="50000"/>
                </a:schemeClr>
              </a:buClr>
              <a:defRPr/>
            </a:lvl7pPr>
            <a:lvl8pPr>
              <a:defRPr/>
            </a:lvl8pPr>
            <a:lvl9pPr>
              <a:defRPr/>
            </a:lvl9pPr>
          </a:lstStyle>
          <a:p>
            <a:pPr lvl="0" rtl="0" eaLnBrk="1" latinLnBrk="0" hangingPunct="1"/>
            <a:r>
              <a:rPr lang="zh-TW" altLang="en-US" dirty="0"/>
              <a:t>按一下以編輯母片文字樣式</a:t>
            </a:r>
          </a:p>
          <a:p>
            <a:pPr lvl="1" rtl="0" eaLnBrk="1" latinLnBrk="0" hangingPunct="1"/>
            <a:r>
              <a:rPr lang="zh-TW" altLang="en-US" dirty="0"/>
              <a:t>第二層</a:t>
            </a:r>
          </a:p>
          <a:p>
            <a:pPr lvl="2" rtl="0" eaLnBrk="1" latinLnBrk="0" hangingPunct="1"/>
            <a:r>
              <a:rPr lang="zh-TW" altLang="en-US" dirty="0"/>
              <a:t>第三層</a:t>
            </a:r>
          </a:p>
          <a:p>
            <a:pPr lvl="3" rtl="0" eaLnBrk="1" latinLnBrk="0" hangingPunct="1"/>
            <a:r>
              <a:rPr lang="zh-TW" altLang="en-US" dirty="0"/>
              <a:t>第四層</a:t>
            </a:r>
          </a:p>
          <a:p>
            <a:pPr lvl="4" rtl="0" eaLnBrk="1" latinLnBrk="0" hangingPunct="1"/>
            <a:r>
              <a:rPr lang="zh-TW" altLang="en-US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93B56F1-C279-4F3F-B859-EB7463E98C53}" type="datetime2">
              <a:rPr lang="zh-TW" altLang="en-US" smtClean="0"/>
              <a:pPr/>
              <a:t>2023年9月4日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635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buClr>
                <a:schemeClr val="accent3">
                  <a:lumMod val="50000"/>
                </a:schemeClr>
              </a:buClr>
              <a:defRPr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2">
                  <a:lumMod val="50000"/>
                </a:schemeClr>
              </a:buClr>
              <a:defRPr/>
            </a:lvl3pPr>
            <a:lvl4pPr>
              <a:buClr>
                <a:schemeClr val="accent3">
                  <a:lumMod val="50000"/>
                </a:schemeClr>
              </a:buClr>
              <a:defRPr/>
            </a:lvl4pPr>
            <a:lvl5pPr>
              <a:buClr>
                <a:schemeClr val="accent4">
                  <a:lumMod val="50000"/>
                </a:schemeClr>
              </a:buClr>
              <a:defRPr/>
            </a:lvl5pPr>
            <a:lvl6pPr>
              <a:buClr>
                <a:schemeClr val="accent5">
                  <a:lumMod val="50000"/>
                </a:schemeClr>
              </a:buClr>
              <a:defRPr/>
            </a:lvl6pPr>
            <a:lvl7pPr>
              <a:buClr>
                <a:schemeClr val="accent6">
                  <a:lumMod val="50000"/>
                </a:schemeClr>
              </a:buClr>
              <a:defRPr/>
            </a:lvl7pPr>
            <a:lvl8pPr marL="2011680" indent="0">
              <a:buNone/>
              <a:defRPr/>
            </a:lvl8pPr>
            <a:lvl9pPr>
              <a:defRPr/>
            </a:lvl9pPr>
          </a:lstStyle>
          <a:p>
            <a:pPr lvl="0" rtl="0" eaLnBrk="1" latinLnBrk="0" hangingPunct="1"/>
            <a:r>
              <a:rPr lang="zh-TW" altLang="en-US" dirty="0"/>
              <a:t>按一下以編輯母片文字樣式</a:t>
            </a:r>
          </a:p>
          <a:p>
            <a:pPr lvl="1" rtl="0" eaLnBrk="1" latinLnBrk="0" hangingPunct="1"/>
            <a:r>
              <a:rPr lang="zh-TW" altLang="en-US" dirty="0"/>
              <a:t>第二層</a:t>
            </a:r>
          </a:p>
          <a:p>
            <a:pPr lvl="2" rtl="0" eaLnBrk="1" latinLnBrk="0" hangingPunct="1"/>
            <a:r>
              <a:rPr lang="zh-TW" altLang="en-US" dirty="0"/>
              <a:t>第三層</a:t>
            </a:r>
          </a:p>
          <a:p>
            <a:pPr lvl="3" rtl="0" eaLnBrk="1" latinLnBrk="0" hangingPunct="1"/>
            <a:r>
              <a:rPr lang="zh-TW" altLang="en-US" dirty="0"/>
              <a:t>第四層</a:t>
            </a:r>
          </a:p>
          <a:p>
            <a:pPr lvl="4" rtl="0" eaLnBrk="1" latinLnBrk="0" hangingPunct="1"/>
            <a:r>
              <a:rPr lang="zh-TW" altLang="en-US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D1D65B5-7762-4B70-9EE6-8ED083B58F8D}" type="datetime2">
              <a:rPr lang="zh-TW" altLang="en-US" smtClean="0"/>
              <a:pPr/>
              <a:t>2023年9月4日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594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900" y="1316736"/>
            <a:ext cx="9067800" cy="1362456"/>
          </a:xfrm>
          <a:ln>
            <a:noFill/>
          </a:ln>
        </p:spPr>
        <p:txBody>
          <a:bodyPr vert="horz" tIns="0" bIns="0" rtlCol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800" b="1" cap="none" baseline="0" dirty="0">
                <a:ln w="635">
                  <a:noFill/>
                </a:ln>
                <a:solidFill>
                  <a:schemeClr val="tx2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2704664"/>
            <a:ext cx="9067800" cy="1509712"/>
          </a:xfrm>
        </p:spPr>
        <p:txBody>
          <a:bodyPr lIns="45720" rIns="45720" rtlCol="0" anchor="t"/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zh-TW" altLang="en-US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8A732D5-CA0B-4191-BD05-E60C4BA86B17}" type="datetime2">
              <a:rPr lang="zh-TW" altLang="en-US" smtClean="0"/>
              <a:pPr/>
              <a:t>2023年9月4日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5614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900" y="704088"/>
            <a:ext cx="9067800" cy="1143000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 hasCustomPrompt="1"/>
          </p:nvPr>
        </p:nvSpPr>
        <p:spPr>
          <a:xfrm>
            <a:off x="1122546" y="1920085"/>
            <a:ext cx="4389120" cy="4434840"/>
          </a:xfrm>
        </p:spPr>
        <p:txBody>
          <a:bodyPr rtlCol="0"/>
          <a:lstStyle>
            <a:lvl1pPr>
              <a:buClr>
                <a:schemeClr val="accent3">
                  <a:lumMod val="50000"/>
                </a:schemeClr>
              </a:buClr>
              <a:defRPr sz="2400"/>
            </a:lvl1pPr>
            <a:lvl2pPr>
              <a:buClr>
                <a:schemeClr val="accent1">
                  <a:lumMod val="50000"/>
                </a:schemeClr>
              </a:buClr>
              <a:defRPr sz="2400"/>
            </a:lvl2pPr>
            <a:lvl3pPr>
              <a:buClr>
                <a:schemeClr val="accent2">
                  <a:lumMod val="50000"/>
                </a:schemeClr>
              </a:buClr>
              <a:defRPr sz="2000"/>
            </a:lvl3pPr>
            <a:lvl4pPr>
              <a:buClr>
                <a:schemeClr val="accent3">
                  <a:lumMod val="50000"/>
                </a:schemeClr>
              </a:buClr>
              <a:defRPr sz="1800"/>
            </a:lvl4pPr>
            <a:lvl5pPr>
              <a:buClr>
                <a:schemeClr val="accent4">
                  <a:lumMod val="50000"/>
                </a:schemeClr>
              </a:buClr>
              <a:defRPr sz="1800"/>
            </a:lvl5pPr>
            <a:lvl6pPr>
              <a:buClr>
                <a:schemeClr val="accent5">
                  <a:lumMod val="50000"/>
                </a:schemeClr>
              </a:buClr>
              <a:defRPr/>
            </a:lvl6pPr>
            <a:lvl7pPr>
              <a:buClr>
                <a:schemeClr val="accent6">
                  <a:lumMod val="50000"/>
                </a:schemeClr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 rtl="0" eaLnBrk="1" latinLnBrk="0" hangingPunct="1"/>
            <a:r>
              <a:rPr lang="zh-TW" altLang="en-US" dirty="0"/>
              <a:t>按一下以編輯母片文字樣式</a:t>
            </a:r>
          </a:p>
          <a:p>
            <a:pPr lvl="1" rtl="0" eaLnBrk="1" latinLnBrk="0" hangingPunct="1"/>
            <a:r>
              <a:rPr lang="zh-TW" altLang="en-US" dirty="0"/>
              <a:t>第二層</a:t>
            </a:r>
          </a:p>
          <a:p>
            <a:pPr lvl="2" rtl="0" eaLnBrk="1" latinLnBrk="0" hangingPunct="1"/>
            <a:r>
              <a:rPr lang="zh-TW" altLang="en-US" dirty="0"/>
              <a:t>第三層</a:t>
            </a:r>
          </a:p>
          <a:p>
            <a:pPr lvl="3" rtl="0" eaLnBrk="1" latinLnBrk="0" hangingPunct="1"/>
            <a:r>
              <a:rPr lang="zh-TW" altLang="en-US" dirty="0"/>
              <a:t>第四層</a:t>
            </a:r>
          </a:p>
          <a:p>
            <a:pPr lvl="4" rtl="0" eaLnBrk="1" latinLnBrk="0" hangingPunct="1"/>
            <a:r>
              <a:rPr lang="zh-TW" altLang="en-US" dirty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5783580" y="1920085"/>
            <a:ext cx="4389120" cy="4434840"/>
          </a:xfrm>
        </p:spPr>
        <p:txBody>
          <a:bodyPr rtlCol="0"/>
          <a:lstStyle>
            <a:lvl1pPr>
              <a:buClr>
                <a:schemeClr val="accent3">
                  <a:lumMod val="50000"/>
                </a:schemeClr>
              </a:buClr>
              <a:defRPr sz="2400"/>
            </a:lvl1pPr>
            <a:lvl2pPr>
              <a:buClr>
                <a:schemeClr val="accent1">
                  <a:lumMod val="50000"/>
                </a:schemeClr>
              </a:buClr>
              <a:defRPr sz="2400"/>
            </a:lvl2pPr>
            <a:lvl3pPr>
              <a:buClr>
                <a:schemeClr val="accent2">
                  <a:lumMod val="50000"/>
                </a:schemeClr>
              </a:buClr>
              <a:defRPr sz="2000"/>
            </a:lvl3pPr>
            <a:lvl4pPr>
              <a:buClr>
                <a:schemeClr val="accent3">
                  <a:lumMod val="50000"/>
                </a:schemeClr>
              </a:buClr>
              <a:defRPr sz="1800"/>
            </a:lvl4pPr>
            <a:lvl5pPr>
              <a:buClr>
                <a:schemeClr val="accent4">
                  <a:lumMod val="50000"/>
                </a:schemeClr>
              </a:buClr>
              <a:defRPr sz="1800"/>
            </a:lvl5pPr>
            <a:lvl6pPr>
              <a:buClr>
                <a:schemeClr val="accent5">
                  <a:lumMod val="50000"/>
                </a:schemeClr>
              </a:buClr>
              <a:defRPr/>
            </a:lvl6pPr>
            <a:lvl7pPr>
              <a:buClr>
                <a:schemeClr val="accent6">
                  <a:lumMod val="50000"/>
                </a:schemeClr>
              </a:buClr>
              <a:defRPr/>
            </a:lvl7pPr>
            <a:lvl8pPr>
              <a:defRPr/>
            </a:lvl8pPr>
            <a:lvl9pPr>
              <a:defRPr/>
            </a:lvl9pPr>
          </a:lstStyle>
          <a:p>
            <a:pPr lvl="0" rtl="0" eaLnBrk="1" latinLnBrk="0" hangingPunct="1"/>
            <a:r>
              <a:rPr lang="zh-TW" altLang="en-US" dirty="0"/>
              <a:t>按一下以編輯母片文字樣式</a:t>
            </a:r>
          </a:p>
          <a:p>
            <a:pPr lvl="1" rtl="0" eaLnBrk="1" latinLnBrk="0" hangingPunct="1"/>
            <a:r>
              <a:rPr lang="zh-TW" altLang="en-US" dirty="0"/>
              <a:t>第二層</a:t>
            </a:r>
          </a:p>
          <a:p>
            <a:pPr lvl="2" rtl="0" eaLnBrk="1" latinLnBrk="0" hangingPunct="1"/>
            <a:r>
              <a:rPr lang="zh-TW" altLang="en-US" dirty="0"/>
              <a:t>第三層</a:t>
            </a:r>
          </a:p>
          <a:p>
            <a:pPr lvl="3" rtl="0" eaLnBrk="1" latinLnBrk="0" hangingPunct="1"/>
            <a:r>
              <a:rPr lang="zh-TW" altLang="en-US" dirty="0"/>
              <a:t>第四層</a:t>
            </a:r>
          </a:p>
          <a:p>
            <a:pPr lvl="4" rtl="0" eaLnBrk="1" latinLnBrk="0" hangingPunct="1"/>
            <a:r>
              <a:rPr lang="zh-TW" altLang="en-US" dirty="0"/>
              <a:t>第五層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B219954-34C3-4B3F-9F9F-13B20AE0DDCE}" type="datetime2">
              <a:rPr lang="zh-TW" altLang="en-US" smtClean="0"/>
              <a:pPr/>
              <a:t>2023年9月4日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5495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4848" y="704088"/>
            <a:ext cx="9027852" cy="1143000"/>
          </a:xfrm>
        </p:spPr>
        <p:txBody>
          <a:bodyPr tIns="45720" rtlCol="0" anchor="b"/>
          <a:lstStyle>
            <a:lvl1pPr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44848" y="1855248"/>
            <a:ext cx="4389120" cy="659352"/>
          </a:xfrm>
        </p:spPr>
        <p:txBody>
          <a:bodyPr lIns="45720" tIns="0" rIns="45720" bIns="0" rtlCol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zh-TW" altLang="en-US"/>
              <a:t>按一下以編輯母片文字樣式</a:t>
            </a:r>
          </a:p>
        </p:txBody>
      </p:sp>
      <p:sp>
        <p:nvSpPr>
          <p:cNvPr id="5" name="內容預留位置 4"/>
          <p:cNvSpPr>
            <a:spLocks noGrp="1"/>
          </p:cNvSpPr>
          <p:nvPr>
            <p:ph sz="quarter" idx="2" hasCustomPrompt="1"/>
          </p:nvPr>
        </p:nvSpPr>
        <p:spPr>
          <a:xfrm>
            <a:off x="1144848" y="2514600"/>
            <a:ext cx="4389120" cy="3845720"/>
          </a:xfrm>
        </p:spPr>
        <p:txBody>
          <a:bodyPr tIns="0" rtlCol="0"/>
          <a:lstStyle>
            <a:lvl1pPr>
              <a:buClr>
                <a:schemeClr val="accent3">
                  <a:lumMod val="50000"/>
                </a:schemeClr>
              </a:buClr>
              <a:defRPr sz="2200"/>
            </a:lvl1pPr>
            <a:lvl2pPr>
              <a:buClr>
                <a:schemeClr val="accent1">
                  <a:lumMod val="50000"/>
                </a:schemeClr>
              </a:buClr>
              <a:defRPr sz="2000"/>
            </a:lvl2pPr>
            <a:lvl3pPr>
              <a:buClr>
                <a:schemeClr val="accent2">
                  <a:lumMod val="50000"/>
                </a:schemeClr>
              </a:buClr>
              <a:defRPr sz="1800"/>
            </a:lvl3pPr>
            <a:lvl4pPr>
              <a:buClr>
                <a:schemeClr val="accent3">
                  <a:lumMod val="50000"/>
                </a:schemeClr>
              </a:buClr>
              <a:defRPr sz="1600"/>
            </a:lvl4pPr>
            <a:lvl5pPr>
              <a:buClr>
                <a:schemeClr val="accent4">
                  <a:lumMod val="50000"/>
                </a:schemeClr>
              </a:buClr>
              <a:defRPr sz="1600"/>
            </a:lvl5pPr>
            <a:lvl6pPr>
              <a:buClr>
                <a:schemeClr val="accent5">
                  <a:lumMod val="50000"/>
                </a:schemeClr>
              </a:buClr>
              <a:defRPr/>
            </a:lvl6pPr>
            <a:lvl7pPr>
              <a:buClr>
                <a:schemeClr val="accent6">
                  <a:lumMod val="50000"/>
                </a:schemeClr>
              </a:buClr>
              <a:defRPr/>
            </a:lvl7pPr>
            <a:lvl8pPr>
              <a:defRPr/>
            </a:lvl8pPr>
            <a:lvl9pPr>
              <a:defRPr/>
            </a:lvl9pPr>
          </a:lstStyle>
          <a:p>
            <a:pPr lvl="0" rtl="0" eaLnBrk="1" latinLnBrk="0" hangingPunct="1"/>
            <a:r>
              <a:rPr lang="zh-TW" altLang="en-US" dirty="0"/>
              <a:t>按一下以編輯母片文字樣式</a:t>
            </a:r>
          </a:p>
          <a:p>
            <a:pPr lvl="1" rtl="0" eaLnBrk="1" latinLnBrk="0" hangingPunct="1"/>
            <a:r>
              <a:rPr lang="zh-TW" altLang="en-US" dirty="0"/>
              <a:t>第二層</a:t>
            </a:r>
          </a:p>
          <a:p>
            <a:pPr lvl="2" rtl="0" eaLnBrk="1" latinLnBrk="0" hangingPunct="1"/>
            <a:r>
              <a:rPr lang="zh-TW" altLang="en-US" dirty="0"/>
              <a:t>第三層</a:t>
            </a:r>
          </a:p>
          <a:p>
            <a:pPr lvl="3" rtl="0" eaLnBrk="1" latinLnBrk="0" hangingPunct="1"/>
            <a:r>
              <a:rPr lang="zh-TW" altLang="en-US" dirty="0"/>
              <a:t>第四層</a:t>
            </a:r>
          </a:p>
          <a:p>
            <a:pPr lvl="4" rtl="0" eaLnBrk="1" latinLnBrk="0" hangingPunct="1"/>
            <a:r>
              <a:rPr lang="zh-TW" altLang="en-US" dirty="0"/>
              <a:t>第五層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3"/>
          </p:nvPr>
        </p:nvSpPr>
        <p:spPr>
          <a:xfrm>
            <a:off x="5769260" y="1859758"/>
            <a:ext cx="4389120" cy="654843"/>
          </a:xfrm>
        </p:spPr>
        <p:txBody>
          <a:bodyPr lIns="45720" tIns="0" rIns="45720" bIns="0" rtlCol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 hasCustomPrompt="1"/>
          </p:nvPr>
        </p:nvSpPr>
        <p:spPr>
          <a:xfrm>
            <a:off x="5769260" y="2514600"/>
            <a:ext cx="4389120" cy="3845720"/>
          </a:xfrm>
        </p:spPr>
        <p:txBody>
          <a:bodyPr tIns="0" rtlCol="0"/>
          <a:lstStyle>
            <a:lvl1pPr>
              <a:buClr>
                <a:schemeClr val="accent3">
                  <a:lumMod val="50000"/>
                </a:schemeClr>
              </a:buClr>
              <a:defRPr sz="2200"/>
            </a:lvl1pPr>
            <a:lvl2pPr>
              <a:buClr>
                <a:schemeClr val="accent1">
                  <a:lumMod val="50000"/>
                </a:schemeClr>
              </a:buClr>
              <a:defRPr sz="2000"/>
            </a:lvl2pPr>
            <a:lvl3pPr>
              <a:buClr>
                <a:schemeClr val="accent2">
                  <a:lumMod val="50000"/>
                </a:schemeClr>
              </a:buClr>
              <a:defRPr sz="1800"/>
            </a:lvl3pPr>
            <a:lvl4pPr>
              <a:buClr>
                <a:schemeClr val="accent3">
                  <a:lumMod val="50000"/>
                </a:schemeClr>
              </a:buClr>
              <a:defRPr sz="1600"/>
            </a:lvl4pPr>
            <a:lvl5pPr>
              <a:buClr>
                <a:schemeClr val="accent4">
                  <a:lumMod val="50000"/>
                </a:schemeClr>
              </a:buClr>
              <a:defRPr sz="1600"/>
            </a:lvl5pPr>
            <a:lvl6pPr>
              <a:buClr>
                <a:schemeClr val="accent5">
                  <a:lumMod val="50000"/>
                </a:schemeClr>
              </a:buClr>
              <a:defRPr/>
            </a:lvl6pPr>
            <a:lvl7pPr>
              <a:buClr>
                <a:schemeClr val="accent6">
                  <a:lumMod val="50000"/>
                </a:schemeClr>
              </a:buClr>
              <a:defRPr/>
            </a:lvl7pPr>
            <a:lvl8pPr>
              <a:defRPr/>
            </a:lvl8pPr>
            <a:lvl9pPr>
              <a:defRPr/>
            </a:lvl9pPr>
          </a:lstStyle>
          <a:p>
            <a:pPr lvl="0" rtl="0" eaLnBrk="1" latinLnBrk="0" hangingPunct="1"/>
            <a:r>
              <a:rPr lang="zh-TW" altLang="en-US" dirty="0"/>
              <a:t>按一下以編輯母片文字樣式</a:t>
            </a:r>
          </a:p>
          <a:p>
            <a:pPr lvl="1" rtl="0" eaLnBrk="1" latinLnBrk="0" hangingPunct="1"/>
            <a:r>
              <a:rPr lang="zh-TW" altLang="en-US" dirty="0"/>
              <a:t>第二層</a:t>
            </a:r>
          </a:p>
          <a:p>
            <a:pPr lvl="2" rtl="0" eaLnBrk="1" latinLnBrk="0" hangingPunct="1"/>
            <a:r>
              <a:rPr lang="zh-TW" altLang="en-US" dirty="0"/>
              <a:t>第三層</a:t>
            </a:r>
          </a:p>
          <a:p>
            <a:pPr lvl="3" rtl="0" eaLnBrk="1" latinLnBrk="0" hangingPunct="1"/>
            <a:r>
              <a:rPr lang="zh-TW" altLang="en-US" dirty="0"/>
              <a:t>第四層</a:t>
            </a:r>
          </a:p>
          <a:p>
            <a:pPr lvl="4" rtl="0" eaLnBrk="1" latinLnBrk="0" hangingPunct="1"/>
            <a:r>
              <a:rPr lang="zh-TW" altLang="en-US" dirty="0"/>
              <a:t>第五層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D7F1E99-5A4E-42E2-8369-15017BAAC849}" type="datetime2">
              <a:rPr lang="zh-TW" altLang="en-US" smtClean="0"/>
              <a:pPr/>
              <a:t>2023年9月4日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0433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900" y="704088"/>
            <a:ext cx="9067800" cy="1143000"/>
          </a:xfrm>
        </p:spPr>
        <p:txBody>
          <a:bodyPr vert="horz" tIns="45720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0">
                <a:ln>
                  <a:noFill/>
                </a:ln>
                <a:solidFill>
                  <a:schemeClr val="tx2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38267F-E865-4F0F-BEC9-A4CA78BEE7B8}" type="datetime2">
              <a:rPr lang="zh-TW" altLang="en-US" smtClean="0"/>
              <a:pPr/>
              <a:t>2023年9月4日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229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FF213BC-B55F-4E2E-8A48-0F3C97B349EA}" type="datetime2">
              <a:rPr lang="zh-TW" altLang="en-US" smtClean="0"/>
              <a:pPr/>
              <a:t>2023年9月4日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4361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37420" y="514352"/>
            <a:ext cx="3657600" cy="1162050"/>
          </a:xfrm>
        </p:spPr>
        <p:txBody>
          <a:bodyPr lIns="0" rtlCol="0" anchor="b">
            <a:noAutofit/>
          </a:bodyPr>
          <a:lstStyle>
            <a:lvl1pPr algn="l" rtl="0">
              <a:spcBef>
                <a:spcPct val="0"/>
              </a:spcBef>
              <a:buNone/>
              <a:defRPr sz="2400" b="0">
                <a:ln>
                  <a:noFill/>
                </a:ln>
                <a:solidFill>
                  <a:schemeClr val="tx2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1" hasCustomPrompt="1"/>
          </p:nvPr>
        </p:nvSpPr>
        <p:spPr>
          <a:xfrm>
            <a:off x="5084956" y="1676400"/>
            <a:ext cx="5087744" cy="4572000"/>
          </a:xfrm>
        </p:spPr>
        <p:txBody>
          <a:bodyPr tIns="0" rtlCol="0">
            <a:normAutofit/>
          </a:bodyPr>
          <a:lstStyle>
            <a:lvl1pPr>
              <a:buClr>
                <a:schemeClr val="accent3">
                  <a:lumMod val="50000"/>
                </a:schemeClr>
              </a:buClr>
              <a:defRPr sz="2400"/>
            </a:lvl1pPr>
            <a:lvl2pPr>
              <a:buClr>
                <a:schemeClr val="accent1">
                  <a:lumMod val="50000"/>
                </a:schemeClr>
              </a:buClr>
              <a:defRPr sz="2400"/>
            </a:lvl2pPr>
            <a:lvl3pPr>
              <a:buClr>
                <a:schemeClr val="accent2">
                  <a:lumMod val="50000"/>
                </a:schemeClr>
              </a:buClr>
              <a:defRPr sz="2000"/>
            </a:lvl3pPr>
            <a:lvl4pPr>
              <a:buClr>
                <a:schemeClr val="accent3">
                  <a:lumMod val="50000"/>
                </a:schemeClr>
              </a:buClr>
              <a:defRPr sz="1800"/>
            </a:lvl4pPr>
            <a:lvl5pPr>
              <a:buClr>
                <a:schemeClr val="accent4">
                  <a:lumMod val="50000"/>
                </a:schemeClr>
              </a:buClr>
              <a:defRPr sz="1600"/>
            </a:lvl5pPr>
            <a:lvl6pPr>
              <a:buClr>
                <a:schemeClr val="accent5">
                  <a:lumMod val="50000"/>
                </a:schemeClr>
              </a:buClr>
              <a:defRPr/>
            </a:lvl6pPr>
            <a:lvl7pPr>
              <a:buClr>
                <a:schemeClr val="accent6">
                  <a:lumMod val="50000"/>
                </a:schemeClr>
              </a:buClr>
              <a:defRPr/>
            </a:lvl7pPr>
            <a:lvl8pPr>
              <a:defRPr/>
            </a:lvl8pPr>
            <a:lvl9pPr>
              <a:defRPr/>
            </a:lvl9pPr>
          </a:lstStyle>
          <a:p>
            <a:pPr lvl="0" rtl="0" eaLnBrk="1" latinLnBrk="0" hangingPunct="1"/>
            <a:r>
              <a:rPr lang="zh-TW" altLang="en-US" dirty="0"/>
              <a:t>按一下以編輯母片文字樣式</a:t>
            </a:r>
          </a:p>
          <a:p>
            <a:pPr lvl="1" rtl="0" eaLnBrk="1" latinLnBrk="0" hangingPunct="1"/>
            <a:r>
              <a:rPr lang="zh-TW" altLang="en-US" dirty="0"/>
              <a:t>第二層</a:t>
            </a:r>
          </a:p>
          <a:p>
            <a:pPr lvl="2" rtl="0" eaLnBrk="1" latinLnBrk="0" hangingPunct="1"/>
            <a:r>
              <a:rPr lang="zh-TW" altLang="en-US" dirty="0"/>
              <a:t>第三層</a:t>
            </a:r>
          </a:p>
          <a:p>
            <a:pPr lvl="3" rtl="0" eaLnBrk="1" latinLnBrk="0" hangingPunct="1"/>
            <a:r>
              <a:rPr lang="zh-TW" altLang="en-US" dirty="0"/>
              <a:t>第四層</a:t>
            </a:r>
          </a:p>
          <a:p>
            <a:pPr lvl="4" rtl="0" eaLnBrk="1" latinLnBrk="0" hangingPunct="1"/>
            <a:r>
              <a:rPr lang="zh-TW" altLang="en-US" dirty="0"/>
              <a:t>第五層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2"/>
          </p:nvPr>
        </p:nvSpPr>
        <p:spPr>
          <a:xfrm>
            <a:off x="1137420" y="1676400"/>
            <a:ext cx="3657600" cy="4572000"/>
          </a:xfrm>
        </p:spPr>
        <p:txBody>
          <a:bodyPr lIns="18288" rIns="18288" rtlCol="0">
            <a:normAutofit/>
          </a:bodyPr>
          <a:lstStyle>
            <a:lvl1pPr marL="0" indent="0" algn="l">
              <a:buNone/>
              <a:defRPr sz="18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rtl="0" eaLnBrk="1" latinLnBrk="0" hangingPunct="1"/>
            <a:r>
              <a:rPr lang="zh-TW" altLang="en-US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FA2643-2670-46A0-8299-C1AA6021E439}" type="datetime2">
              <a:rPr lang="zh-TW" altLang="en-US" smtClean="0"/>
              <a:pPr/>
              <a:t>2023年9月4日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508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5028" y="1176997"/>
            <a:ext cx="2950464" cy="1582621"/>
          </a:xfrm>
        </p:spPr>
        <p:txBody>
          <a:bodyPr vert="horz" lIns="45720" tIns="45720" rIns="45720" bIns="45720" rtlCol="0" anchor="b">
            <a:norm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9" name="剪去並圓角化單一角落矩形 8"/>
          <p:cNvSpPr/>
          <p:nvPr/>
        </p:nvSpPr>
        <p:spPr>
          <a:xfrm rot="420000" flipV="1">
            <a:off x="4636119" y="1133467"/>
            <a:ext cx="6608172" cy="3878710"/>
          </a:xfrm>
          <a:prstGeom prst="snipRoundRect">
            <a:avLst>
              <a:gd name="adj1" fmla="val 0"/>
              <a:gd name="adj2" fmla="val 3646"/>
            </a:avLst>
          </a:prstGeom>
          <a:solidFill>
            <a:schemeClr val="tx2">
              <a:lumMod val="20000"/>
              <a:lumOff val="80000"/>
            </a:schemeClr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zh-TW" altLang="en-US" sz="1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 rot="420000">
            <a:off x="5013414" y="1221883"/>
            <a:ext cx="5803699" cy="3706323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zh-TW" altLang="en-US"/>
              <a:t>按一下圖示以新增圖片</a:t>
            </a:r>
            <a:endParaRPr kumimoji="0" lang="zh-TW" altLang="en-US" dirty="0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zh-TW" altLang="en-US" sz="1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25028" y="2828785"/>
            <a:ext cx="2946400" cy="2179320"/>
          </a:xfrm>
        </p:spPr>
        <p:txBody>
          <a:bodyPr lIns="64008" rIns="45720" bIns="45720" rtlCol="0" anchor="t">
            <a:normAutofit/>
          </a:bodyPr>
          <a:lstStyle>
            <a:lvl1pPr marL="0" indent="0" algn="l">
              <a:spcBef>
                <a:spcPts val="250"/>
              </a:spcBef>
              <a:buFontTx/>
              <a:buNone/>
              <a:defRPr sz="18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rtl="0" eaLnBrk="1" latinLnBrk="0" hangingPunct="1"/>
            <a:r>
              <a:rPr lang="zh-TW" altLang="en-US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491FECB-1E8C-419F-BB43-15A5AC109925}" type="datetime2">
              <a:rPr lang="zh-TW" altLang="en-US" smtClean="0"/>
              <a:pPr/>
              <a:t>2023年9月4日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zh-TW" altLang="en-US" sz="1800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7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預留位置 8"/>
          <p:cNvSpPr>
            <a:spLocks noGrp="1"/>
          </p:cNvSpPr>
          <p:nvPr>
            <p:ph type="title"/>
          </p:nvPr>
        </p:nvSpPr>
        <p:spPr>
          <a:xfrm>
            <a:off x="1104900" y="704088"/>
            <a:ext cx="9067800" cy="1143000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  <a:endParaRPr kumimoji="0" lang="zh-TW" altLang="en-US" dirty="0"/>
          </a:p>
        </p:txBody>
      </p:sp>
      <p:sp>
        <p:nvSpPr>
          <p:cNvPr id="30" name="文字預留位置 29"/>
          <p:cNvSpPr>
            <a:spLocks noGrp="1"/>
          </p:cNvSpPr>
          <p:nvPr>
            <p:ph type="body" idx="1"/>
          </p:nvPr>
        </p:nvSpPr>
        <p:spPr>
          <a:xfrm>
            <a:off x="1104900" y="1935480"/>
            <a:ext cx="9067800" cy="43891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zh-TW" altLang="en-US" dirty="0"/>
              <a:t>按一下以編輯母片文字樣式</a:t>
            </a:r>
          </a:p>
          <a:p>
            <a:pPr lvl="1" rtl="0" eaLnBrk="1" latinLnBrk="0" hangingPunct="1"/>
            <a:r>
              <a:rPr lang="zh-TW" altLang="en-US" dirty="0"/>
              <a:t>第二層</a:t>
            </a:r>
          </a:p>
          <a:p>
            <a:pPr lvl="2" rtl="0" eaLnBrk="1" latinLnBrk="0" hangingPunct="1"/>
            <a:r>
              <a:rPr lang="zh-TW" altLang="en-US" dirty="0"/>
              <a:t>第三層</a:t>
            </a:r>
          </a:p>
          <a:p>
            <a:pPr lvl="3" rtl="0" eaLnBrk="1" latinLnBrk="0" hangingPunct="1"/>
            <a:r>
              <a:rPr lang="zh-TW" altLang="en-US" dirty="0"/>
              <a:t>第四層</a:t>
            </a:r>
          </a:p>
          <a:p>
            <a:pPr lvl="4" rtl="0" eaLnBrk="1" latinLnBrk="0" hangingPunct="1"/>
            <a:r>
              <a:rPr lang="zh-TW" altLang="en-US" dirty="0"/>
              <a:t>第五層</a:t>
            </a:r>
          </a:p>
        </p:txBody>
      </p:sp>
      <p:sp>
        <p:nvSpPr>
          <p:cNvPr id="10" name="日期預留位置 9"/>
          <p:cNvSpPr>
            <a:spLocks noGrp="1"/>
          </p:cNvSpPr>
          <p:nvPr>
            <p:ph type="dt" sz="half" idx="2"/>
          </p:nvPr>
        </p:nvSpPr>
        <p:spPr>
          <a:xfrm>
            <a:off x="1104900" y="6356351"/>
            <a:ext cx="23495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2">
                    <a:shade val="9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5A6CF96-0232-4382-8576-5C7695EB7674}" type="datetime2">
              <a:rPr lang="zh-TW" altLang="en-US" smtClean="0"/>
              <a:pPr/>
              <a:t>2023年9月4日</a:t>
            </a:fld>
            <a:endParaRPr lang="zh-TW" altLang="en-US" dirty="0"/>
          </a:p>
        </p:txBody>
      </p:sp>
      <p:sp>
        <p:nvSpPr>
          <p:cNvPr id="22" name="頁尾預留位置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2">
                    <a:shade val="9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dirty="0"/>
              <a:t>新增頁尾</a:t>
            </a:r>
          </a:p>
        </p:txBody>
      </p:sp>
      <p:sp>
        <p:nvSpPr>
          <p:cNvPr id="18" name="投影片編號預留位置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2">
                    <a:shade val="9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01CF334-2D5C-4859-84A6-CA7E6E43FAEB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761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b="0" kern="1200">
          <a:ln>
            <a:noFill/>
          </a:ln>
          <a:solidFill>
            <a:schemeClr val="tx2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50000"/>
          </a:schemeClr>
        </a:buClr>
        <a:buSzPct val="65000"/>
        <a:buFont typeface="Wingdings 2"/>
        <a:buChar char=""/>
        <a:defRPr kumimoji="0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50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3912" userDrawn="1">
          <p15:clr>
            <a:srgbClr val="F26B43"/>
          </p15:clr>
        </p15:guide>
        <p15:guide id="1" pos="6408" userDrawn="1">
          <p15:clr>
            <a:srgbClr val="F26B43"/>
          </p15:clr>
        </p15:guide>
        <p15:guide id="2" pos="696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jpg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890344" y="691055"/>
            <a:ext cx="4876801" cy="1206062"/>
          </a:xfrm>
          <a:noFill/>
        </p:spPr>
        <p:txBody>
          <a:bodyPr rtlCol="0">
            <a:noAutofit/>
          </a:bodyPr>
          <a:lstStyle/>
          <a:p>
            <a:pPr rtl="0"/>
            <a:r>
              <a:rPr lang="zh-TW" altLang="en-US" sz="7200" dirty="0">
                <a:solidFill>
                  <a:schemeClr val="bg1"/>
                </a:solidFill>
                <a:effectLst/>
                <a:latin typeface="王漢宗波卡體一空陰" panose="02020600000000000000" pitchFamily="18" charset="-120"/>
                <a:ea typeface="王漢宗波卡體一空陰" panose="02020600000000000000" pitchFamily="18" charset="-120"/>
              </a:rPr>
              <a:t>藍 天白雲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147003" y="2874578"/>
            <a:ext cx="3710152" cy="917028"/>
          </a:xfrm>
        </p:spPr>
        <p:txBody>
          <a:bodyPr rtlCol="0"/>
          <a:lstStyle/>
          <a:p>
            <a:pPr rtl="0"/>
            <a:r>
              <a:rPr lang="zh-TW" altLang="en-US" b="1" dirty="0">
                <a:solidFill>
                  <a:schemeClr val="bg1"/>
                </a:solidFill>
              </a:rPr>
              <a:t>築夢者</a:t>
            </a:r>
            <a:r>
              <a:rPr lang="en-US" altLang="zh-TW" b="1" dirty="0">
                <a:solidFill>
                  <a:schemeClr val="bg1"/>
                </a:solidFill>
              </a:rPr>
              <a:t>:</a:t>
            </a:r>
            <a:r>
              <a:rPr lang="zh-TW" altLang="en-US" b="1" dirty="0">
                <a:solidFill>
                  <a:schemeClr val="bg1"/>
                </a:solidFill>
              </a:rPr>
              <a:t>五年仁班  陳怡蓁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20D0F7B-3F74-EC62-387B-B8ED2E297111}"/>
              </a:ext>
            </a:extLst>
          </p:cNvPr>
          <p:cNvSpPr txBox="1">
            <a:spLocks/>
          </p:cNvSpPr>
          <p:nvPr/>
        </p:nvSpPr>
        <p:spPr>
          <a:xfrm>
            <a:off x="1196987" y="1668516"/>
            <a:ext cx="6160256" cy="120606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18288" bIns="0" rtlCol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ln>
                  <a:noFill/>
                </a:ln>
                <a:solidFill>
                  <a:schemeClr val="tx2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zh-TW" altLang="en-US" sz="7200" dirty="0">
                <a:solidFill>
                  <a:schemeClr val="bg1"/>
                </a:solidFill>
                <a:effectLst/>
                <a:latin typeface="王漢宗波卡體一空陰" panose="02020600000000000000" pitchFamily="18" charset="-120"/>
                <a:ea typeface="王漢宗波卡體一空陰" panose="02020600000000000000" pitchFamily="18" charset="-120"/>
              </a:rPr>
              <a:t>晒 圖去</a:t>
            </a:r>
            <a:r>
              <a:rPr lang="en-US" altLang="zh-TW" sz="7200" dirty="0">
                <a:solidFill>
                  <a:schemeClr val="bg1"/>
                </a:solidFill>
                <a:effectLst/>
                <a:latin typeface="王漢宗波卡體一空陰" panose="02020600000000000000" pitchFamily="18" charset="-120"/>
                <a:ea typeface="王漢宗波卡體一空陰" panose="02020600000000000000" pitchFamily="18" charset="-120"/>
              </a:rPr>
              <a:t>~</a:t>
            </a:r>
            <a:endParaRPr lang="zh-TW" altLang="en-US" sz="7200" dirty="0">
              <a:solidFill>
                <a:schemeClr val="bg1"/>
              </a:solidFill>
              <a:effectLst/>
              <a:latin typeface="王漢宗波卡體一空陰" panose="02020600000000000000" pitchFamily="18" charset="-120"/>
              <a:ea typeface="王漢宗波卡體一空陰" panose="02020600000000000000" pitchFamily="18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4341F3B5-3E05-8C54-AF08-1F39D20DB62E}"/>
              </a:ext>
            </a:extLst>
          </p:cNvPr>
          <p:cNvSpPr/>
          <p:nvPr/>
        </p:nvSpPr>
        <p:spPr>
          <a:xfrm>
            <a:off x="3499945" y="691055"/>
            <a:ext cx="1334814" cy="2169072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lg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BF0A363-04B5-FC24-84F6-5B83E1ED6513}"/>
              </a:ext>
            </a:extLst>
          </p:cNvPr>
          <p:cNvSpPr/>
          <p:nvPr/>
        </p:nvSpPr>
        <p:spPr>
          <a:xfrm>
            <a:off x="77369" y="183223"/>
            <a:ext cx="2049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112</a:t>
            </a:r>
            <a:r>
              <a:rPr lang="zh-TW" altLang="en-US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年北昌國小麥哲倫築夢計畫</a:t>
            </a:r>
          </a:p>
        </p:txBody>
      </p:sp>
    </p:spTree>
    <p:extLst>
      <p:ext uri="{BB962C8B-B14F-4D97-AF65-F5344CB8AC3E}">
        <p14:creationId xmlns:p14="http://schemas.microsoft.com/office/powerpoint/2010/main" val="1471071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FD82CB-29BD-4FBA-8AB9-D8AC15564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3274031"/>
            <a:ext cx="3905961" cy="1828800"/>
          </a:xfrm>
        </p:spPr>
        <p:txBody>
          <a:bodyPr/>
          <a:lstStyle/>
          <a:p>
            <a:r>
              <a:rPr lang="zh-TW" altLang="en-US" dirty="0"/>
              <a:t>製作過程記錄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A5FDB04-4BEE-A0B6-A2B1-81B5AF19AA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t="20674"/>
          <a:stretch/>
        </p:blipFill>
        <p:spPr>
          <a:xfrm>
            <a:off x="4428958" y="991456"/>
            <a:ext cx="3707934" cy="4243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0722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FD2A112-B281-9FE1-3D63-73A8AA619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99" y="470514"/>
            <a:ext cx="4394450" cy="585926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01D090C-3CCC-0D37-0428-F934BAEC41D3}"/>
              </a:ext>
            </a:extLst>
          </p:cNvPr>
          <p:cNvSpPr txBox="1"/>
          <p:nvPr/>
        </p:nvSpPr>
        <p:spPr>
          <a:xfrm>
            <a:off x="5564253" y="555138"/>
            <a:ext cx="279851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圖層順序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E212C8E-9B1F-72D5-8E3F-2E848FBD73BE}"/>
              </a:ext>
            </a:extLst>
          </p:cNvPr>
          <p:cNvSpPr/>
          <p:nvPr/>
        </p:nvSpPr>
        <p:spPr>
          <a:xfrm>
            <a:off x="7591477" y="2066051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透明壓克力板</a:t>
            </a:r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69B9265-4670-1E1B-0149-B596223C1227}"/>
              </a:ext>
            </a:extLst>
          </p:cNvPr>
          <p:cNvSpPr/>
          <p:nvPr/>
        </p:nvSpPr>
        <p:spPr>
          <a:xfrm>
            <a:off x="7690366" y="2896287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投影片</a:t>
            </a:r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17C84E5-6B8F-E4A4-C6D3-DB463C63F0BC}"/>
              </a:ext>
            </a:extLst>
          </p:cNvPr>
          <p:cNvSpPr/>
          <p:nvPr/>
        </p:nvSpPr>
        <p:spPr>
          <a:xfrm>
            <a:off x="7690366" y="3739690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感光紙</a:t>
            </a:r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F45EB1A-CD1B-FC6A-CF25-14EBC24D9F4F}"/>
              </a:ext>
            </a:extLst>
          </p:cNvPr>
          <p:cNvSpPr/>
          <p:nvPr/>
        </p:nvSpPr>
        <p:spPr>
          <a:xfrm>
            <a:off x="7690366" y="4663020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不透明底板</a:t>
            </a:r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流程圖: 決策 1">
            <a:extLst>
              <a:ext uri="{FF2B5EF4-FFF2-40B4-BE49-F238E27FC236}">
                <a16:creationId xmlns:a16="http://schemas.microsoft.com/office/drawing/2014/main" id="{767697A0-EBAD-3075-C200-0D5EE21B17FF}"/>
              </a:ext>
            </a:extLst>
          </p:cNvPr>
          <p:cNvSpPr/>
          <p:nvPr/>
        </p:nvSpPr>
        <p:spPr>
          <a:xfrm>
            <a:off x="5427401" y="4516564"/>
            <a:ext cx="1766656" cy="1216241"/>
          </a:xfrm>
          <a:prstGeom prst="flowChartDecision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流程圖: 決策 3">
            <a:extLst>
              <a:ext uri="{FF2B5EF4-FFF2-40B4-BE49-F238E27FC236}">
                <a16:creationId xmlns:a16="http://schemas.microsoft.com/office/drawing/2014/main" id="{B71531C4-13B7-7669-7720-E92A7D76A204}"/>
              </a:ext>
            </a:extLst>
          </p:cNvPr>
          <p:cNvSpPr/>
          <p:nvPr/>
        </p:nvSpPr>
        <p:spPr>
          <a:xfrm>
            <a:off x="5358599" y="3808574"/>
            <a:ext cx="1766656" cy="1216241"/>
          </a:xfrm>
          <a:prstGeom prst="flowChartDecision">
            <a:avLst/>
          </a:prstGeom>
          <a:solidFill>
            <a:srgbClr val="00B0F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流程圖: 決策 4">
            <a:extLst>
              <a:ext uri="{FF2B5EF4-FFF2-40B4-BE49-F238E27FC236}">
                <a16:creationId xmlns:a16="http://schemas.microsoft.com/office/drawing/2014/main" id="{735B884F-0A10-D7DF-65AB-8B84AC293F18}"/>
              </a:ext>
            </a:extLst>
          </p:cNvPr>
          <p:cNvSpPr/>
          <p:nvPr/>
        </p:nvSpPr>
        <p:spPr>
          <a:xfrm>
            <a:off x="5358599" y="3131569"/>
            <a:ext cx="1766656" cy="1216241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流程圖: 決策 5">
            <a:extLst>
              <a:ext uri="{FF2B5EF4-FFF2-40B4-BE49-F238E27FC236}">
                <a16:creationId xmlns:a16="http://schemas.microsoft.com/office/drawing/2014/main" id="{23A8466D-8639-C4C5-CDD6-9F4F4E281FD4}"/>
              </a:ext>
            </a:extLst>
          </p:cNvPr>
          <p:cNvSpPr/>
          <p:nvPr/>
        </p:nvSpPr>
        <p:spPr>
          <a:xfrm>
            <a:off x="5358599" y="2270501"/>
            <a:ext cx="1766656" cy="1216241"/>
          </a:xfrm>
          <a:prstGeom prst="flowChartDecision">
            <a:avLst/>
          </a:prstGeom>
          <a:solidFill>
            <a:srgbClr val="FFFF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5A5D8F31-D784-EC16-543A-98FB7BD43EE8}"/>
              </a:ext>
            </a:extLst>
          </p:cNvPr>
          <p:cNvCxnSpPr>
            <a:endCxn id="13" idx="1"/>
          </p:cNvCxnSpPr>
          <p:nvPr/>
        </p:nvCxnSpPr>
        <p:spPr>
          <a:xfrm flipV="1">
            <a:off x="6897950" y="2527716"/>
            <a:ext cx="693527" cy="73441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21A5100E-6470-B439-AD57-DF13C55B0E11}"/>
              </a:ext>
            </a:extLst>
          </p:cNvPr>
          <p:cNvCxnSpPr/>
          <p:nvPr/>
        </p:nvCxnSpPr>
        <p:spPr>
          <a:xfrm flipV="1">
            <a:off x="7052111" y="3446352"/>
            <a:ext cx="693527" cy="73441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86A3F054-5C30-7907-64BA-9C5BA5D34DDF}"/>
              </a:ext>
            </a:extLst>
          </p:cNvPr>
          <p:cNvCxnSpPr/>
          <p:nvPr/>
        </p:nvCxnSpPr>
        <p:spPr>
          <a:xfrm flipV="1">
            <a:off x="7061784" y="4187680"/>
            <a:ext cx="693527" cy="73441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97EFD590-D56A-F62F-042D-2C85EA6F9031}"/>
              </a:ext>
            </a:extLst>
          </p:cNvPr>
          <p:cNvCxnSpPr/>
          <p:nvPr/>
        </p:nvCxnSpPr>
        <p:spPr>
          <a:xfrm flipV="1">
            <a:off x="7161280" y="5193432"/>
            <a:ext cx="693527" cy="73441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540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6B657E03-8C51-644D-BCB5-4E977DCEC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9" y="260016"/>
            <a:ext cx="4223537" cy="3167653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4B2928EB-B6AC-FDA5-802B-33F357291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774" y="200831"/>
            <a:ext cx="4223538" cy="31676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0F865AB-0E86-5662-850B-C92864BB4648}"/>
              </a:ext>
            </a:extLst>
          </p:cNvPr>
          <p:cNvSpPr/>
          <p:nvPr/>
        </p:nvSpPr>
        <p:spPr>
          <a:xfrm>
            <a:off x="1085222" y="3339804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曬太陽</a:t>
            </a:r>
            <a:endParaRPr lang="zh-TW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CDC6D70-9324-2CC8-E262-3993E5082E91}"/>
              </a:ext>
            </a:extLst>
          </p:cNvPr>
          <p:cNvSpPr/>
          <p:nvPr/>
        </p:nvSpPr>
        <p:spPr>
          <a:xfrm>
            <a:off x="8514652" y="3251938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沖洗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8BFCFD4-E9D1-9981-E769-297FFB1C79D2}"/>
              </a:ext>
            </a:extLst>
          </p:cNvPr>
          <p:cNvSpPr/>
          <p:nvPr/>
        </p:nvSpPr>
        <p:spPr>
          <a:xfrm>
            <a:off x="7568168" y="5496261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晾乾</a:t>
            </a:r>
            <a:endParaRPr lang="zh-TW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3F268C2-59B9-369A-0CAD-F9BFCB73D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49" y="3598219"/>
            <a:ext cx="3890819" cy="291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07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388BFF0-A5DF-34E5-8AFC-768968CA4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E6021F3-1046-7711-F5F7-4E657B143ECE}"/>
              </a:ext>
            </a:extLst>
          </p:cNvPr>
          <p:cNvSpPr/>
          <p:nvPr/>
        </p:nvSpPr>
        <p:spPr>
          <a:xfrm>
            <a:off x="425639" y="403601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失敗的作品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C2D83A1-FAF8-B374-2257-0620F6187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 t="19299" r="34582" b="22849"/>
          <a:stretch/>
        </p:blipFill>
        <p:spPr>
          <a:xfrm rot="16200000">
            <a:off x="1185705" y="651360"/>
            <a:ext cx="4251333" cy="624987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05AA8B4-380B-3E2C-48A2-BA6D1D5143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37442" y="2037030"/>
            <a:ext cx="3313228" cy="441664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CB4021F-D427-D9EA-0D3D-E5C5088B9EA5}"/>
              </a:ext>
            </a:extLst>
          </p:cNvPr>
          <p:cNvSpPr/>
          <p:nvPr/>
        </p:nvSpPr>
        <p:spPr>
          <a:xfrm>
            <a:off x="7112762" y="1462991"/>
            <a:ext cx="2980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顯影不均</a:t>
            </a:r>
            <a:endParaRPr lang="zh-TW" alt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4719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388BFF0-A5DF-34E5-8AFC-768968CA4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E6021F3-1046-7711-F5F7-4E657B143ECE}"/>
              </a:ext>
            </a:extLst>
          </p:cNvPr>
          <p:cNvSpPr/>
          <p:nvPr/>
        </p:nvSpPr>
        <p:spPr>
          <a:xfrm>
            <a:off x="361983" y="180256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錯誤修正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780964F-99F5-FBD8-CA98-E8E58E88F8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035" r="3777" b="37164"/>
          <a:stretch/>
        </p:blipFill>
        <p:spPr>
          <a:xfrm>
            <a:off x="138861" y="1283842"/>
            <a:ext cx="4364822" cy="48876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292F163-5DA9-C396-8012-3E9A6E34E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2" t="1482" r="12928" b="78493"/>
          <a:stretch/>
        </p:blipFill>
        <p:spPr>
          <a:xfrm>
            <a:off x="4784860" y="99848"/>
            <a:ext cx="4090504" cy="226298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D3A556A-C060-4546-F8AF-4AA4E63EA3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21552" r="4968" b="37533"/>
          <a:stretch/>
        </p:blipFill>
        <p:spPr>
          <a:xfrm>
            <a:off x="4761186" y="2529732"/>
            <a:ext cx="4587142" cy="4101758"/>
          </a:xfrm>
          <a:prstGeom prst="rect">
            <a:avLst/>
          </a:prstGeom>
        </p:spPr>
      </p:pic>
      <p:sp>
        <p:nvSpPr>
          <p:cNvPr id="11" name="語音泡泡: 矩形 10">
            <a:extLst>
              <a:ext uri="{FF2B5EF4-FFF2-40B4-BE49-F238E27FC236}">
                <a16:creationId xmlns:a16="http://schemas.microsoft.com/office/drawing/2014/main" id="{CB0603BF-AB54-E594-4203-3D5A6E7C3D56}"/>
              </a:ext>
            </a:extLst>
          </p:cNvPr>
          <p:cNvSpPr/>
          <p:nvPr/>
        </p:nvSpPr>
        <p:spPr>
          <a:xfrm>
            <a:off x="7054823" y="1981939"/>
            <a:ext cx="4203435" cy="1897603"/>
          </a:xfrm>
          <a:prstGeom prst="wedgeRectCallout">
            <a:avLst>
              <a:gd name="adj1" fmla="val -60078"/>
              <a:gd name="adj2" fmla="val 36970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solidFill>
                  <a:srgbClr val="FF0000"/>
                </a:solidFill>
              </a:rPr>
              <a:t>最佳比例</a:t>
            </a:r>
            <a:endParaRPr lang="en-US" altLang="zh-TW" sz="3200" dirty="0">
              <a:solidFill>
                <a:srgbClr val="FF0000"/>
              </a:solidFill>
            </a:endParaRPr>
          </a:p>
          <a:p>
            <a:r>
              <a:rPr lang="en-US" altLang="zh-TW" sz="3200" dirty="0" err="1">
                <a:solidFill>
                  <a:srgbClr val="FF0000"/>
                </a:solidFill>
              </a:rPr>
              <a:t>A</a:t>
            </a:r>
            <a:r>
              <a:rPr lang="en-US" altLang="zh-TW" sz="3200" dirty="0" err="1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3200" dirty="0" err="1">
                <a:solidFill>
                  <a:srgbClr val="FF0000"/>
                </a:solidFill>
              </a:rPr>
              <a:t>B</a:t>
            </a:r>
            <a:r>
              <a:rPr lang="zh-TW" altLang="en-US" sz="3200" dirty="0">
                <a:solidFill>
                  <a:srgbClr val="FF0000"/>
                </a:solidFill>
              </a:rPr>
              <a:t>溶液濃度比 </a:t>
            </a:r>
            <a:r>
              <a:rPr lang="en-US" altLang="zh-TW" sz="3200" dirty="0">
                <a:solidFill>
                  <a:srgbClr val="FF0000"/>
                </a:solidFill>
              </a:rPr>
              <a:t>30:70</a:t>
            </a:r>
          </a:p>
          <a:p>
            <a:r>
              <a:rPr lang="zh-TW" altLang="en-US" sz="3200" dirty="0">
                <a:solidFill>
                  <a:srgbClr val="FF0000"/>
                </a:solidFill>
              </a:rPr>
              <a:t>反應時間 </a:t>
            </a:r>
            <a:r>
              <a:rPr lang="en-US" altLang="zh-TW" sz="3200" dirty="0">
                <a:solidFill>
                  <a:srgbClr val="FF0000"/>
                </a:solidFill>
              </a:rPr>
              <a:t>8</a:t>
            </a:r>
            <a:r>
              <a:rPr lang="zh-TW" altLang="en-US" sz="3200" dirty="0">
                <a:solidFill>
                  <a:srgbClr val="FF0000"/>
                </a:solidFill>
              </a:rPr>
              <a:t>分</a:t>
            </a:r>
            <a:r>
              <a:rPr lang="en-US" altLang="zh-TW" sz="3200" dirty="0">
                <a:solidFill>
                  <a:srgbClr val="FF0000"/>
                </a:solidFill>
              </a:rPr>
              <a:t>5</a:t>
            </a:r>
            <a:r>
              <a:rPr lang="zh-TW" altLang="en-US" sz="3200" dirty="0">
                <a:solidFill>
                  <a:srgbClr val="FF0000"/>
                </a:solidFill>
              </a:rPr>
              <a:t>秒</a:t>
            </a:r>
          </a:p>
        </p:txBody>
      </p:sp>
      <p:sp>
        <p:nvSpPr>
          <p:cNvPr id="13" name="爆炸: 十四角 12">
            <a:extLst>
              <a:ext uri="{FF2B5EF4-FFF2-40B4-BE49-F238E27FC236}">
                <a16:creationId xmlns:a16="http://schemas.microsoft.com/office/drawing/2014/main" id="{1E591E4F-C2BF-15A4-1B2F-5392317CFCCD}"/>
              </a:ext>
            </a:extLst>
          </p:cNvPr>
          <p:cNvSpPr/>
          <p:nvPr/>
        </p:nvSpPr>
        <p:spPr>
          <a:xfrm>
            <a:off x="1718441" y="1911510"/>
            <a:ext cx="3870434" cy="1517490"/>
          </a:xfrm>
          <a:prstGeom prst="irregularSeal2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C93672A-9FC1-F007-E794-3FE048D69729}"/>
              </a:ext>
            </a:extLst>
          </p:cNvPr>
          <p:cNvSpPr/>
          <p:nvPr/>
        </p:nvSpPr>
        <p:spPr>
          <a:xfrm rot="21083119">
            <a:off x="2114308" y="2462676"/>
            <a:ext cx="26468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找到相關研究</a:t>
            </a:r>
            <a:endParaRPr lang="zh-TW" alt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7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388BFF0-A5DF-34E5-8AFC-768968CA4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292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E6021F3-1046-7711-F5F7-4E657B143ECE}"/>
              </a:ext>
            </a:extLst>
          </p:cNvPr>
          <p:cNvSpPr/>
          <p:nvPr/>
        </p:nvSpPr>
        <p:spPr>
          <a:xfrm>
            <a:off x="771890" y="403601"/>
            <a:ext cx="37645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重新出發</a:t>
            </a:r>
            <a:r>
              <a:rPr lang="en-US" altLang="zh-T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0A187F5-EF4D-BF52-C1F1-4C5DA551BC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38" y="1495607"/>
            <a:ext cx="2637129" cy="351617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CB11208-3857-921E-E2CF-53CA1449C0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1" y="1495607"/>
            <a:ext cx="2637129" cy="351537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8BD38D4-D988-5CE9-4AA9-12A2553BEA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t="4660"/>
          <a:stretch/>
        </p:blipFill>
        <p:spPr>
          <a:xfrm>
            <a:off x="7049585" y="1495607"/>
            <a:ext cx="2564349" cy="420388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D0613B8-7D7B-8CA3-B519-50432D340B6C}"/>
              </a:ext>
            </a:extLst>
          </p:cNvPr>
          <p:cNvSpPr/>
          <p:nvPr/>
        </p:nvSpPr>
        <p:spPr>
          <a:xfrm>
            <a:off x="357835" y="5118707"/>
            <a:ext cx="30332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</a:t>
            </a:r>
            <a:r>
              <a:rPr lang="zh-TW" alt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</a:t>
            </a:r>
            <a:r>
              <a:rPr lang="zh-TW" alt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溶液</a:t>
            </a:r>
            <a:r>
              <a:rPr lang="en-US" altLang="zh-TW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3:7</a:t>
            </a:r>
            <a:endParaRPr lang="zh-TW" alt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2758A9A-13FC-2C6D-DA31-179B7F844535}"/>
              </a:ext>
            </a:extLst>
          </p:cNvPr>
          <p:cNvSpPr/>
          <p:nvPr/>
        </p:nvSpPr>
        <p:spPr>
          <a:xfrm>
            <a:off x="3788336" y="5100492"/>
            <a:ext cx="27815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隔夜晾乾後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29539B4-CFC4-2343-1B1B-B81EB3C3AA3D}"/>
              </a:ext>
            </a:extLst>
          </p:cNvPr>
          <p:cNvSpPr/>
          <p:nvPr/>
        </p:nvSpPr>
        <p:spPr>
          <a:xfrm>
            <a:off x="6847957" y="4241544"/>
            <a:ext cx="33425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日曬</a:t>
            </a:r>
            <a:r>
              <a:rPr lang="en-US" altLang="zh-TW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8</a:t>
            </a:r>
            <a:r>
              <a:rPr lang="zh-TW" alt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分</a:t>
            </a:r>
            <a:r>
              <a:rPr lang="en-US" altLang="zh-TW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05</a:t>
            </a:r>
            <a:r>
              <a:rPr lang="zh-TW" alt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秒</a:t>
            </a:r>
            <a:endParaRPr lang="zh-TW" altLang="en-US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D7CAE86-D7EE-372C-2876-491FE691E60C}"/>
              </a:ext>
            </a:extLst>
          </p:cNvPr>
          <p:cNvSpPr/>
          <p:nvPr/>
        </p:nvSpPr>
        <p:spPr>
          <a:xfrm>
            <a:off x="6788646" y="5100492"/>
            <a:ext cx="34018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(</a:t>
            </a:r>
            <a:r>
              <a:rPr lang="zh-TW" alt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中午</a:t>
            </a:r>
            <a:r>
              <a:rPr lang="en-US" altLang="zh-TW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11~13</a:t>
            </a:r>
            <a:r>
              <a:rPr lang="zh-TW" alt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點</a:t>
            </a:r>
            <a:r>
              <a:rPr lang="en-US" altLang="zh-TW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  <a:endParaRPr lang="zh-TW" alt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237DBAD-5347-7C84-BAE7-697744497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6571" y="3977130"/>
            <a:ext cx="3063264" cy="228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7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388BFF0-A5DF-34E5-8AFC-768968CA4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E6021F3-1046-7711-F5F7-4E657B143ECE}"/>
              </a:ext>
            </a:extLst>
          </p:cNvPr>
          <p:cNvSpPr/>
          <p:nvPr/>
        </p:nvSpPr>
        <p:spPr>
          <a:xfrm>
            <a:off x="771890" y="403601"/>
            <a:ext cx="43327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重新出發後</a:t>
            </a:r>
            <a:r>
              <a:rPr lang="en-US" altLang="zh-T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….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B6B9131-1EB0-9BE5-0600-14EA59BF84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b="13616"/>
          <a:stretch/>
        </p:blipFill>
        <p:spPr>
          <a:xfrm>
            <a:off x="8091112" y="1538900"/>
            <a:ext cx="3977932" cy="306723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3F29E8C-6D9B-D0BB-4DD7-1CA72A70C5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t="2460"/>
          <a:stretch/>
        </p:blipFill>
        <p:spPr>
          <a:xfrm>
            <a:off x="4375902" y="1674527"/>
            <a:ext cx="3317240" cy="279598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CC4E950-1F29-C67C-4250-422F2A4D54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1" t="46149" r="14337"/>
          <a:stretch/>
        </p:blipFill>
        <p:spPr>
          <a:xfrm>
            <a:off x="409482" y="1818546"/>
            <a:ext cx="3556938" cy="25079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29218081-1D90-4A8E-27BD-5EDDC2F9C9D5}"/>
              </a:ext>
            </a:extLst>
          </p:cNvPr>
          <p:cNvSpPr/>
          <p:nvPr/>
        </p:nvSpPr>
        <p:spPr>
          <a:xfrm>
            <a:off x="3740040" y="4606134"/>
            <a:ext cx="3679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顯影效果佳</a:t>
            </a:r>
            <a:endParaRPr lang="zh-TW" alt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6308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388BFF0-A5DF-34E5-8AFC-768968CA4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E6021F3-1046-7711-F5F7-4E657B143ECE}"/>
              </a:ext>
            </a:extLst>
          </p:cNvPr>
          <p:cNvSpPr/>
          <p:nvPr/>
        </p:nvSpPr>
        <p:spPr>
          <a:xfrm>
            <a:off x="-23624" y="376730"/>
            <a:ext cx="55756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布料材質也可以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6DC47AF-3766-07D3-BC30-AB77C3A27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36" y="1442621"/>
            <a:ext cx="3219265" cy="429235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723445C-36F3-68AF-B223-D56622B84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75" y="1442338"/>
            <a:ext cx="3263652" cy="435153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A628D79-CA58-6231-2880-9AEEB9972F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01" y="1442338"/>
            <a:ext cx="3170437" cy="422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31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植物書籤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477B032-C7AF-D22B-F50E-0AB20D919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8673" r="9228" b="12103"/>
          <a:stretch/>
        </p:blipFill>
        <p:spPr>
          <a:xfrm>
            <a:off x="2299317" y="2041864"/>
            <a:ext cx="5983550" cy="449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77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74" y="-25377"/>
            <a:ext cx="4669176" cy="1143000"/>
          </a:xfrm>
        </p:spPr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手繪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C42CE29-5A5B-2DB2-0E8F-EAAFBD1FB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t="24120" r="12509" b="41722"/>
          <a:stretch/>
        </p:blipFill>
        <p:spPr>
          <a:xfrm rot="10800000">
            <a:off x="2137024" y="4017196"/>
            <a:ext cx="7119992" cy="234250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290B9B9-B095-258D-08BC-7D9818A4E3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t="20707" r="11774" b="42439"/>
          <a:stretch/>
        </p:blipFill>
        <p:spPr>
          <a:xfrm rot="10800000">
            <a:off x="2137024" y="1243174"/>
            <a:ext cx="6979578" cy="252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44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築夢動機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1104900" y="2686701"/>
            <a:ext cx="3945040" cy="2022803"/>
          </a:xfrm>
          <a:solidFill>
            <a:schemeClr val="bg1"/>
          </a:solidFill>
        </p:spPr>
        <p:txBody>
          <a:bodyPr rtlCol="0"/>
          <a:lstStyle/>
          <a:p>
            <a:pPr marL="0" lvl="0" indent="0" rtl="0">
              <a:buNone/>
            </a:pPr>
            <a:r>
              <a:rPr lang="zh-TW" altLang="en-US" dirty="0">
                <a:solidFill>
                  <a:srgbClr val="00B0F0"/>
                </a:solidFill>
              </a:rPr>
              <a:t>家中展示櫃裡有一張藍晒圖卡片</a:t>
            </a:r>
            <a:r>
              <a:rPr lang="en-US" altLang="zh-TW" dirty="0">
                <a:solidFill>
                  <a:srgbClr val="00B0F0"/>
                </a:solidFill>
                <a:latin typeface="Poiret One" panose="00000500000000000000" pitchFamily="2" charset="0"/>
              </a:rPr>
              <a:t>，</a:t>
            </a:r>
            <a:r>
              <a:rPr lang="zh-TW" altLang="en-US" dirty="0">
                <a:solidFill>
                  <a:srgbClr val="00B0F0"/>
                </a:solidFill>
              </a:rPr>
              <a:t>爸爸說這是他去上課學的</a:t>
            </a:r>
            <a:r>
              <a:rPr lang="en-US" altLang="zh-TW" dirty="0">
                <a:solidFill>
                  <a:srgbClr val="00B0F0"/>
                </a:solidFill>
                <a:latin typeface="Poiret One" panose="00000500000000000000" pitchFamily="2" charset="0"/>
              </a:rPr>
              <a:t>，</a:t>
            </a:r>
            <a:r>
              <a:rPr lang="zh-TW" altLang="en-US" dirty="0">
                <a:solidFill>
                  <a:srgbClr val="00B0F0"/>
                </a:solidFill>
              </a:rPr>
              <a:t>我覺得很漂亮也想知道是怎麼做的</a:t>
            </a:r>
            <a:r>
              <a:rPr lang="en-US" altLang="zh-TW" dirty="0">
                <a:solidFill>
                  <a:srgbClr val="00B0F0"/>
                </a:solidFill>
                <a:latin typeface="Poiret One" panose="00000500000000000000" pitchFamily="2" charset="0"/>
              </a:rPr>
              <a:t>，</a:t>
            </a:r>
            <a:r>
              <a:rPr lang="zh-TW" altLang="en-US" dirty="0">
                <a:solidFill>
                  <a:srgbClr val="00B0F0"/>
                </a:solidFill>
                <a:latin typeface="Poiret One" panose="00000500000000000000" pitchFamily="2" charset="0"/>
              </a:rPr>
              <a:t>就計畫暑假來完成我的藍晒圖</a:t>
            </a:r>
            <a:r>
              <a:rPr lang="zh-TW" altLang="en-US" dirty="0">
                <a:solidFill>
                  <a:srgbClr val="00B0F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zh-TW" altLang="en-US" dirty="0">
              <a:solidFill>
                <a:srgbClr val="00B0F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8AC8E6-6830-C38A-157F-ABBC1F986A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22684"/>
          <a:stretch/>
        </p:blipFill>
        <p:spPr>
          <a:xfrm>
            <a:off x="5500016" y="2113788"/>
            <a:ext cx="4672684" cy="304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16063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74" y="-25377"/>
            <a:ext cx="4669176" cy="1143000"/>
          </a:xfrm>
        </p:spPr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手繪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939E98B-D65B-FDB8-3BBD-F9F3328815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9102" r="7266" b="33108"/>
          <a:stretch/>
        </p:blipFill>
        <p:spPr>
          <a:xfrm rot="10800000">
            <a:off x="1115174" y="1705509"/>
            <a:ext cx="9135647" cy="37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36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74" y="-25377"/>
            <a:ext cx="4669176" cy="1143000"/>
          </a:xfrm>
        </p:spPr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手繪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B04EDE9-249A-B645-442E-F9638AEB7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10936" r="9588" b="25543"/>
          <a:stretch/>
        </p:blipFill>
        <p:spPr>
          <a:xfrm rot="10800000">
            <a:off x="1397286" y="1240603"/>
            <a:ext cx="8370514" cy="524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86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74" y="-25377"/>
            <a:ext cx="4669176" cy="1143000"/>
          </a:xfrm>
        </p:spPr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手繪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3F6057A-F767-2BFD-7A21-8FC94CC18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4007" r="13895" b="22022"/>
          <a:stretch/>
        </p:blipFill>
        <p:spPr>
          <a:xfrm rot="10800000">
            <a:off x="1767153" y="1307385"/>
            <a:ext cx="7739472" cy="519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34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077" y="221202"/>
            <a:ext cx="9067800" cy="1143000"/>
          </a:xfrm>
        </p:spPr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攝影作品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A1FA643-2D26-7272-017B-168163743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17678" r="12621" b="10266"/>
          <a:stretch/>
        </p:blipFill>
        <p:spPr>
          <a:xfrm>
            <a:off x="1839074" y="1597939"/>
            <a:ext cx="6863138" cy="494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42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077" y="221202"/>
            <a:ext cx="9067800" cy="1143000"/>
          </a:xfrm>
        </p:spPr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攝影作品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5C66695-04D8-3B5E-00A9-9182C801C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8" t="12659" r="18390" b="24569"/>
          <a:stretch/>
        </p:blipFill>
        <p:spPr>
          <a:xfrm rot="10800000">
            <a:off x="1910990" y="1726059"/>
            <a:ext cx="7145060" cy="479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12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077" y="221202"/>
            <a:ext cx="9067800" cy="1143000"/>
          </a:xfrm>
        </p:spPr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攝影作品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D1EFF6B-DD02-15AC-B294-D6AF82D1C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t="21274" r="-299" b="24194"/>
          <a:stretch/>
        </p:blipFill>
        <p:spPr>
          <a:xfrm rot="10800000">
            <a:off x="1139568" y="1828799"/>
            <a:ext cx="9002309" cy="38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89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077" y="221202"/>
            <a:ext cx="9067800" cy="1143000"/>
          </a:xfrm>
        </p:spPr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攝影作品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30B6588-ED56-309D-E7F8-73D264C78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31760" r="8240" b="20749"/>
          <a:stretch/>
        </p:blipFill>
        <p:spPr>
          <a:xfrm>
            <a:off x="1074077" y="2095927"/>
            <a:ext cx="8842647" cy="357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13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077" y="221202"/>
            <a:ext cx="9067800" cy="1143000"/>
          </a:xfrm>
        </p:spPr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攝影作品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2B68D49-3224-D076-1B93-E7747159C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23146" r="10973" b="31760"/>
          <a:stretch/>
        </p:blipFill>
        <p:spPr>
          <a:xfrm rot="10800000">
            <a:off x="1150704" y="1882737"/>
            <a:ext cx="8878073" cy="369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61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077" y="221202"/>
            <a:ext cx="9067800" cy="1143000"/>
          </a:xfrm>
        </p:spPr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攝影作品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50AF8FC-D15C-9705-E405-C20B230B3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6087" b="14689"/>
          <a:stretch/>
        </p:blipFill>
        <p:spPr>
          <a:xfrm rot="10800000">
            <a:off x="1777428" y="1551396"/>
            <a:ext cx="7661097" cy="461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63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其他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9ABE6F8-048B-92E7-6CAB-EDB62BF0B0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t="19101" r="5019" b="31461"/>
          <a:stretch/>
        </p:blipFill>
        <p:spPr>
          <a:xfrm rot="10800000">
            <a:off x="1315092" y="2229490"/>
            <a:ext cx="8342616" cy="339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23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title="標題及含圖表的內容版面配置"/>
          <p:cNvSpPr>
            <a:spLocks noGrp="1"/>
          </p:cNvSpPr>
          <p:nvPr>
            <p:ph type="title"/>
          </p:nvPr>
        </p:nvSpPr>
        <p:spPr>
          <a:xfrm>
            <a:off x="203011" y="301941"/>
            <a:ext cx="2519640" cy="72595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b="1" dirty="0">
                <a:solidFill>
                  <a:srgbClr val="0070C0"/>
                </a:solidFill>
              </a:rPr>
              <a:t>築夢流程</a:t>
            </a:r>
            <a:endParaRPr lang="zh-TW" altLang="en-US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資料庫圖表 6">
            <a:extLst>
              <a:ext uri="{FF2B5EF4-FFF2-40B4-BE49-F238E27FC236}">
                <a16:creationId xmlns:a16="http://schemas.microsoft.com/office/drawing/2014/main" id="{960B5933-29B0-6707-6BF7-6E9D20C5B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4442388"/>
              </p:ext>
            </p:extLst>
          </p:nvPr>
        </p:nvGraphicFramePr>
        <p:xfrm>
          <a:off x="203011" y="2250041"/>
          <a:ext cx="7266580" cy="2825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DAA143A7-CE29-576B-D359-8A39D8149E04}"/>
              </a:ext>
            </a:extLst>
          </p:cNvPr>
          <p:cNvSpPr txBox="1"/>
          <p:nvPr/>
        </p:nvSpPr>
        <p:spPr>
          <a:xfrm>
            <a:off x="2139494" y="434083"/>
            <a:ext cx="238360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altLang="zh-TW" sz="2400" dirty="0"/>
              <a:t>(7/17~8/28)</a:t>
            </a:r>
            <a:endParaRPr lang="zh-TW" altLang="en-US" sz="2400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B3D88CDE-7B26-DB59-1F42-94E157EDED2C}"/>
              </a:ext>
            </a:extLst>
          </p:cNvPr>
          <p:cNvGrpSpPr/>
          <p:nvPr/>
        </p:nvGrpSpPr>
        <p:grpSpPr>
          <a:xfrm>
            <a:off x="7120146" y="3144000"/>
            <a:ext cx="2593686" cy="1037474"/>
            <a:chOff x="2336446" y="893959"/>
            <a:chExt cx="2593686" cy="1037474"/>
          </a:xfrm>
        </p:grpSpPr>
        <p:sp>
          <p:nvSpPr>
            <p:cNvPr id="21" name="箭號: ＞形 20">
              <a:extLst>
                <a:ext uri="{FF2B5EF4-FFF2-40B4-BE49-F238E27FC236}">
                  <a16:creationId xmlns:a16="http://schemas.microsoft.com/office/drawing/2014/main" id="{BED93945-4F9E-838F-35FD-8E49F24B893E}"/>
                </a:ext>
              </a:extLst>
            </p:cNvPr>
            <p:cNvSpPr/>
            <p:nvPr/>
          </p:nvSpPr>
          <p:spPr>
            <a:xfrm>
              <a:off x="2336446" y="893959"/>
              <a:ext cx="2593686" cy="1037474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2" name="箭號: ＞形 4">
              <a:extLst>
                <a:ext uri="{FF2B5EF4-FFF2-40B4-BE49-F238E27FC236}">
                  <a16:creationId xmlns:a16="http://schemas.microsoft.com/office/drawing/2014/main" id="{5A31061F-040D-494C-D514-8887B680120D}"/>
                </a:ext>
              </a:extLst>
            </p:cNvPr>
            <p:cNvSpPr txBox="1"/>
            <p:nvPr/>
          </p:nvSpPr>
          <p:spPr>
            <a:xfrm>
              <a:off x="2855183" y="893959"/>
              <a:ext cx="1556212" cy="10374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4016" tIns="41339" rIns="41339" bIns="41339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3100" kern="1200" dirty="0"/>
                <a:t>錯誤</a:t>
              </a:r>
              <a:endParaRPr lang="en-US" altLang="zh-TW" sz="3100" kern="1200" dirty="0"/>
            </a:p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3100" kern="1200" dirty="0"/>
                <a:t>修正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5D3845E7-FD40-5EEB-97BB-68AC7638219A}"/>
              </a:ext>
            </a:extLst>
          </p:cNvPr>
          <p:cNvGrpSpPr/>
          <p:nvPr/>
        </p:nvGrpSpPr>
        <p:grpSpPr>
          <a:xfrm>
            <a:off x="9364387" y="3144000"/>
            <a:ext cx="2593686" cy="1037474"/>
            <a:chOff x="4670764" y="893959"/>
            <a:chExt cx="2593686" cy="1037474"/>
          </a:xfrm>
        </p:grpSpPr>
        <p:sp>
          <p:nvSpPr>
            <p:cNvPr id="24" name="箭號: ＞形 23">
              <a:extLst>
                <a:ext uri="{FF2B5EF4-FFF2-40B4-BE49-F238E27FC236}">
                  <a16:creationId xmlns:a16="http://schemas.microsoft.com/office/drawing/2014/main" id="{BEEAFAB3-2C66-C2E7-09CD-CB511C62D3A4}"/>
                </a:ext>
              </a:extLst>
            </p:cNvPr>
            <p:cNvSpPr/>
            <p:nvPr/>
          </p:nvSpPr>
          <p:spPr>
            <a:xfrm>
              <a:off x="4670764" y="893959"/>
              <a:ext cx="2593686" cy="1037474"/>
            </a:xfrm>
            <a:prstGeom prst="chevron">
              <a:avLst/>
            </a:pr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5" name="箭號: ＞形 4">
              <a:extLst>
                <a:ext uri="{FF2B5EF4-FFF2-40B4-BE49-F238E27FC236}">
                  <a16:creationId xmlns:a16="http://schemas.microsoft.com/office/drawing/2014/main" id="{B519B6BC-4C8A-6B6B-5DAE-AA2D782CB334}"/>
                </a:ext>
              </a:extLst>
            </p:cNvPr>
            <p:cNvSpPr txBox="1"/>
            <p:nvPr/>
          </p:nvSpPr>
          <p:spPr>
            <a:xfrm>
              <a:off x="5189501" y="893959"/>
              <a:ext cx="1556212" cy="10374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4016" tIns="41339" rIns="41339" bIns="41339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3100" kern="1200" dirty="0"/>
                <a:t>成果</a:t>
              </a:r>
              <a:endParaRPr lang="en-US" altLang="zh-TW" sz="3100" kern="1200" dirty="0"/>
            </a:p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3100" kern="1200" dirty="0"/>
                <a:t>發表</a:t>
              </a:r>
            </a:p>
          </p:txBody>
        </p:sp>
      </p:grpSp>
      <p:pic>
        <p:nvPicPr>
          <p:cNvPr id="27" name="圖片 26">
            <a:extLst>
              <a:ext uri="{FF2B5EF4-FFF2-40B4-BE49-F238E27FC236}">
                <a16:creationId xmlns:a16="http://schemas.microsoft.com/office/drawing/2014/main" id="{325014CD-4B7B-3991-D182-DA38F009D2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7684" y="1366657"/>
            <a:ext cx="2766221" cy="1555999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995E91FF-7318-69BB-A4BD-EABFE3A58A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t="6056" r="20494" b="14095"/>
          <a:stretch/>
        </p:blipFill>
        <p:spPr>
          <a:xfrm rot="16200000">
            <a:off x="4081470" y="3979220"/>
            <a:ext cx="1934863" cy="3024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7C04698E-5762-8343-4754-9C1CEB54476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8" b="12606"/>
          <a:stretch/>
        </p:blipFill>
        <p:spPr>
          <a:xfrm>
            <a:off x="5830388" y="721219"/>
            <a:ext cx="2122209" cy="2217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E0F16C98-C4B5-2ACB-90C3-B6F3550FDD2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8" t="1048" b="6330"/>
          <a:stretch/>
        </p:blipFill>
        <p:spPr>
          <a:xfrm>
            <a:off x="8881381" y="705228"/>
            <a:ext cx="1607409" cy="2217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1339262A-B2AC-2C21-2A08-CE61A40CC07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t="10516" r="3448" b="37229"/>
          <a:stretch/>
        </p:blipFill>
        <p:spPr>
          <a:xfrm>
            <a:off x="8582674" y="4386827"/>
            <a:ext cx="1906116" cy="2219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3" name="接點: 肘形 42">
            <a:extLst>
              <a:ext uri="{FF2B5EF4-FFF2-40B4-BE49-F238E27FC236}">
                <a16:creationId xmlns:a16="http://schemas.microsoft.com/office/drawing/2014/main" id="{8B7D616F-2205-AA36-18DD-57D0B70C60BB}"/>
              </a:ext>
            </a:extLst>
          </p:cNvPr>
          <p:cNvCxnSpPr/>
          <p:nvPr/>
        </p:nvCxnSpPr>
        <p:spPr>
          <a:xfrm rot="5400000" flipH="1" flipV="1">
            <a:off x="477695" y="2604554"/>
            <a:ext cx="893959" cy="184935"/>
          </a:xfrm>
          <a:prstGeom prst="bentConnector3">
            <a:avLst>
              <a:gd name="adj1" fmla="val 101718"/>
            </a:avLst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接點: 肘形 44">
            <a:extLst>
              <a:ext uri="{FF2B5EF4-FFF2-40B4-BE49-F238E27FC236}">
                <a16:creationId xmlns:a16="http://schemas.microsoft.com/office/drawing/2014/main" id="{75D49BD8-EC5B-056C-CEF1-990D2523117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805837" y="2281411"/>
            <a:ext cx="1400704" cy="317614"/>
          </a:xfrm>
          <a:prstGeom prst="bentConnector3">
            <a:avLst>
              <a:gd name="adj1" fmla="val 99144"/>
            </a:avLst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接點: 肘形 47">
            <a:extLst>
              <a:ext uri="{FF2B5EF4-FFF2-40B4-BE49-F238E27FC236}">
                <a16:creationId xmlns:a16="http://schemas.microsoft.com/office/drawing/2014/main" id="{1D6C0B78-FE52-B520-F25A-E0F5B7780F5B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123170" y="2094758"/>
            <a:ext cx="1578898" cy="512726"/>
          </a:xfrm>
          <a:prstGeom prst="bentConnector3">
            <a:avLst>
              <a:gd name="adj1" fmla="val 98153"/>
            </a:avLst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接點: 肘形 54">
            <a:extLst>
              <a:ext uri="{FF2B5EF4-FFF2-40B4-BE49-F238E27FC236}">
                <a16:creationId xmlns:a16="http://schemas.microsoft.com/office/drawing/2014/main" id="{B7EAACBD-9AF0-245C-DC77-E2F659AE0DEA}"/>
              </a:ext>
            </a:extLst>
          </p:cNvPr>
          <p:cNvCxnSpPr>
            <a:cxnSpLocks/>
          </p:cNvCxnSpPr>
          <p:nvPr/>
        </p:nvCxnSpPr>
        <p:spPr>
          <a:xfrm rot="16200000" flipH="1">
            <a:off x="2665091" y="4570155"/>
            <a:ext cx="1109720" cy="332358"/>
          </a:xfrm>
          <a:prstGeom prst="bentConnector3">
            <a:avLst>
              <a:gd name="adj1" fmla="val 100921"/>
            </a:avLst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接點: 肘形 59">
            <a:extLst>
              <a:ext uri="{FF2B5EF4-FFF2-40B4-BE49-F238E27FC236}">
                <a16:creationId xmlns:a16="http://schemas.microsoft.com/office/drawing/2014/main" id="{0D1C3ECC-7E4C-E410-ACA4-9F9CF1340B3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611057" y="4689018"/>
            <a:ext cx="1309869" cy="294781"/>
          </a:xfrm>
          <a:prstGeom prst="bentConnector3">
            <a:avLst>
              <a:gd name="adj1" fmla="val 97062"/>
            </a:avLst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029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其他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DC834A1-3100-8284-10A5-65BF754E5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4794" r="36683" b="11909"/>
          <a:stretch/>
        </p:blipFill>
        <p:spPr>
          <a:xfrm rot="16200000">
            <a:off x="3479788" y="133266"/>
            <a:ext cx="4318023" cy="827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81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其他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6C5256-A66C-FB3A-9453-9C2D33EB5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8" t="26934" r="12962" b="34532"/>
          <a:stretch/>
        </p:blipFill>
        <p:spPr>
          <a:xfrm rot="10800000">
            <a:off x="1181527" y="2175860"/>
            <a:ext cx="8891148" cy="34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94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48D6C64-E6E6-A753-3196-0AE50AE3D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t="14531" r="28294" b="10267"/>
          <a:stretch/>
        </p:blipFill>
        <p:spPr>
          <a:xfrm rot="16200000">
            <a:off x="1949443" y="984866"/>
            <a:ext cx="3516079" cy="519107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7A80873-9BDC-8414-8CDD-CCA24895F7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" r="5563"/>
          <a:stretch/>
        </p:blipFill>
        <p:spPr>
          <a:xfrm>
            <a:off x="6872169" y="2320412"/>
            <a:ext cx="3263462" cy="2834490"/>
          </a:xfrm>
          <a:prstGeom prst="rect">
            <a:avLst/>
          </a:prstGeom>
        </p:spPr>
      </p:pic>
      <p:sp>
        <p:nvSpPr>
          <p:cNvPr id="6" name="心形 5">
            <a:extLst>
              <a:ext uri="{FF2B5EF4-FFF2-40B4-BE49-F238E27FC236}">
                <a16:creationId xmlns:a16="http://schemas.microsoft.com/office/drawing/2014/main" id="{5F9CAC2A-4818-8EF1-6F9C-EB2BDA6C2AAF}"/>
              </a:ext>
            </a:extLst>
          </p:cNvPr>
          <p:cNvSpPr/>
          <p:nvPr/>
        </p:nvSpPr>
        <p:spPr>
          <a:xfrm rot="645945">
            <a:off x="6755524" y="938048"/>
            <a:ext cx="701566" cy="543911"/>
          </a:xfrm>
          <a:prstGeom prst="hear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8" name="接點: 弧形 7">
            <a:extLst>
              <a:ext uri="{FF2B5EF4-FFF2-40B4-BE49-F238E27FC236}">
                <a16:creationId xmlns:a16="http://schemas.microsoft.com/office/drawing/2014/main" id="{7900C48B-D3B1-1CA0-FAEE-318294A145C0}"/>
              </a:ext>
            </a:extLst>
          </p:cNvPr>
          <p:cNvCxnSpPr>
            <a:cxnSpLocks/>
          </p:cNvCxnSpPr>
          <p:nvPr/>
        </p:nvCxnSpPr>
        <p:spPr>
          <a:xfrm>
            <a:off x="7501718" y="1318944"/>
            <a:ext cx="1413682" cy="1143000"/>
          </a:xfrm>
          <a:prstGeom prst="curvedConnector3">
            <a:avLst>
              <a:gd name="adj1" fmla="val 116355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手繪多邊形: 圖案 18">
            <a:extLst>
              <a:ext uri="{FF2B5EF4-FFF2-40B4-BE49-F238E27FC236}">
                <a16:creationId xmlns:a16="http://schemas.microsoft.com/office/drawing/2014/main" id="{2552AFD5-B3E7-7ECB-5733-D4919A3A70B7}"/>
              </a:ext>
            </a:extLst>
          </p:cNvPr>
          <p:cNvSpPr/>
          <p:nvPr/>
        </p:nvSpPr>
        <p:spPr>
          <a:xfrm>
            <a:off x="4414345" y="1194069"/>
            <a:ext cx="2538174" cy="311538"/>
          </a:xfrm>
          <a:custGeom>
            <a:avLst/>
            <a:gdLst>
              <a:gd name="connsiteX0" fmla="*/ 0 w 2538174"/>
              <a:gd name="connsiteY0" fmla="*/ 311538 h 311538"/>
              <a:gd name="connsiteX1" fmla="*/ 2333296 w 2538174"/>
              <a:gd name="connsiteY1" fmla="*/ 35641 h 311538"/>
              <a:gd name="connsiteX2" fmla="*/ 2270234 w 2538174"/>
              <a:gd name="connsiteY2" fmla="*/ 11993 h 31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8174" h="311538">
                <a:moveTo>
                  <a:pt x="0" y="311538"/>
                </a:moveTo>
                <a:lnTo>
                  <a:pt x="2333296" y="35641"/>
                </a:lnTo>
                <a:cubicBezTo>
                  <a:pt x="2711668" y="-14283"/>
                  <a:pt x="2490951" y="-1145"/>
                  <a:pt x="2270234" y="11993"/>
                </a:cubicBezTo>
              </a:path>
            </a:pathLst>
          </a:cu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接點: 弧形 21">
            <a:extLst>
              <a:ext uri="{FF2B5EF4-FFF2-40B4-BE49-F238E27FC236}">
                <a16:creationId xmlns:a16="http://schemas.microsoft.com/office/drawing/2014/main" id="{4243FE74-8956-5FAF-0D46-360AEB05A7D8}"/>
              </a:ext>
            </a:extLst>
          </p:cNvPr>
          <p:cNvCxnSpPr>
            <a:cxnSpLocks/>
            <a:stCxn id="5" idx="3"/>
            <a:endCxn id="19" idx="2"/>
          </p:cNvCxnSpPr>
          <p:nvPr/>
        </p:nvCxnSpPr>
        <p:spPr>
          <a:xfrm rot="5400000" flipH="1" flipV="1">
            <a:off x="4887879" y="25666"/>
            <a:ext cx="616304" cy="2977096"/>
          </a:xfrm>
          <a:prstGeom prst="curvedConnector4">
            <a:avLst>
              <a:gd name="adj1" fmla="val 172983"/>
              <a:gd name="adj2" fmla="val 85700"/>
            </a:avLst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06" y="108294"/>
            <a:ext cx="4888335" cy="769016"/>
          </a:xfrm>
          <a:solidFill>
            <a:srgbClr val="E6E6E6">
              <a:alpha val="34902"/>
            </a:srgbClr>
          </a:solidFill>
        </p:spPr>
        <p:txBody>
          <a:bodyPr>
            <a:normAutofit fontScale="90000"/>
          </a:bodyPr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祖父母卡片</a:t>
            </a:r>
          </a:p>
        </p:txBody>
      </p:sp>
    </p:spTree>
    <p:extLst>
      <p:ext uri="{BB962C8B-B14F-4D97-AF65-F5344CB8AC3E}">
        <p14:creationId xmlns:p14="http://schemas.microsoft.com/office/powerpoint/2010/main" val="58799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其他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040ED51-C909-BB81-5BCD-52498F1FD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19925" r="12959" b="32285"/>
          <a:stretch/>
        </p:blipFill>
        <p:spPr>
          <a:xfrm rot="10800000">
            <a:off x="1208802" y="2167538"/>
            <a:ext cx="8859995" cy="39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22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其他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EFB3A52-5613-9EBF-01C5-11C692369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36116" r="27682" b="20906"/>
          <a:stretch/>
        </p:blipFill>
        <p:spPr>
          <a:xfrm rot="16200000">
            <a:off x="3148539" y="1615810"/>
            <a:ext cx="4410871" cy="532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87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其他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570560F-F7DA-046A-F9A8-992C3E89C1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9" t="9139" r="16106" b="30487"/>
          <a:stretch/>
        </p:blipFill>
        <p:spPr>
          <a:xfrm>
            <a:off x="2147298" y="1931233"/>
            <a:ext cx="6809564" cy="46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5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其他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47084F2-BDFC-AE45-9A6A-3F2997C4B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5220" r="33209" b="7573"/>
          <a:stretch/>
        </p:blipFill>
        <p:spPr>
          <a:xfrm rot="16200000">
            <a:off x="3530836" y="-246096"/>
            <a:ext cx="4165314" cy="863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82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BD2902-8886-1476-5747-C755BBA9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778" y="-52655"/>
            <a:ext cx="9067800" cy="1143000"/>
          </a:xfrm>
        </p:spPr>
        <p:txBody>
          <a:bodyPr/>
          <a:lstStyle/>
          <a:p>
            <a:r>
              <a:rPr lang="zh-TW" altLang="en-US" dirty="0"/>
              <a:t>作品欣賞</a:t>
            </a:r>
            <a:r>
              <a:rPr lang="en-US" altLang="zh-TW" dirty="0"/>
              <a:t>-</a:t>
            </a:r>
            <a:r>
              <a:rPr lang="zh-TW" altLang="en-US" dirty="0"/>
              <a:t>布染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507607F-4095-4D52-14C5-BD1B441DDD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t="2759" r="24083" b="4956"/>
          <a:stretch/>
        </p:blipFill>
        <p:spPr>
          <a:xfrm rot="16200000">
            <a:off x="3118401" y="-706766"/>
            <a:ext cx="4799629" cy="932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28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151646-7D83-D593-5189-6C50F8B57C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9A57304-2C9D-AC18-3350-A00054741C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27B3F8D-7CD3-DF1A-94C2-156429B4E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2" y="-78392"/>
            <a:ext cx="12192000" cy="692014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B29AF2F-9F9A-11BC-E37F-DA04003C5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558D87A-445D-660A-56A2-0666A3819FF1}"/>
              </a:ext>
            </a:extLst>
          </p:cNvPr>
          <p:cNvSpPr/>
          <p:nvPr/>
        </p:nvSpPr>
        <p:spPr>
          <a:xfrm>
            <a:off x="9016175" y="2967335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>
                    <a:alpha val="99000"/>
                  </a:srgbClr>
                </a:solidFill>
                <a:effectLst/>
              </a:rPr>
              <a:t>謝謝欣賞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FE5A60-689C-5FA3-D6FE-A51F9DADC58A}"/>
              </a:ext>
            </a:extLst>
          </p:cNvPr>
          <p:cNvSpPr/>
          <p:nvPr/>
        </p:nvSpPr>
        <p:spPr>
          <a:xfrm>
            <a:off x="1199033" y="2090172"/>
            <a:ext cx="1127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>
                    <a:alpha val="99000"/>
                  </a:srgbClr>
                </a:solidFill>
              </a:rPr>
              <a:t>      </a:t>
            </a:r>
            <a:endParaRPr lang="zh-TW" altLang="en-US" sz="5400" cap="none" spc="0" dirty="0">
              <a:ln w="22225">
                <a:solidFill>
                  <a:schemeClr val="tx1"/>
                </a:solidFill>
                <a:prstDash val="solid"/>
              </a:ln>
              <a:solidFill>
                <a:schemeClr val="tx2">
                  <a:alpha val="99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1DA63B0-AEC5-521A-E519-D5EB94B658A9}"/>
              </a:ext>
            </a:extLst>
          </p:cNvPr>
          <p:cNvSpPr/>
          <p:nvPr/>
        </p:nvSpPr>
        <p:spPr>
          <a:xfrm>
            <a:off x="228923" y="5981700"/>
            <a:ext cx="28777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五年仁班 陳怡蓁</a:t>
            </a:r>
            <a:endParaRPr lang="zh-TW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F332486-19FD-8A38-3591-9B623FB07DC0}"/>
              </a:ext>
            </a:extLst>
          </p:cNvPr>
          <p:cNvSpPr/>
          <p:nvPr/>
        </p:nvSpPr>
        <p:spPr>
          <a:xfrm>
            <a:off x="1217834" y="4011785"/>
            <a:ext cx="899891" cy="926328"/>
          </a:xfrm>
          <a:prstGeom prst="rect">
            <a:avLst/>
          </a:prstGeom>
          <a:solidFill>
            <a:srgbClr val="FFFFFF">
              <a:alpha val="36863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3C597F7-1AD2-693C-09CC-214F20EA6AFC}"/>
              </a:ext>
            </a:extLst>
          </p:cNvPr>
          <p:cNvSpPr/>
          <p:nvPr/>
        </p:nvSpPr>
        <p:spPr>
          <a:xfrm>
            <a:off x="-35803" y="0"/>
            <a:ext cx="35958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年麥哲倫築夢計畫</a:t>
            </a:r>
            <a:endParaRPr lang="zh-TW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12CAF6F-B517-5129-3D41-C33AC9C8A047}"/>
              </a:ext>
            </a:extLst>
          </p:cNvPr>
          <p:cNvSpPr/>
          <p:nvPr/>
        </p:nvSpPr>
        <p:spPr>
          <a:xfrm>
            <a:off x="340671" y="20739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藍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2CC3B93-9D23-6267-6EC6-60BA115AA0DA}"/>
              </a:ext>
            </a:extLst>
          </p:cNvPr>
          <p:cNvSpPr/>
          <p:nvPr/>
        </p:nvSpPr>
        <p:spPr>
          <a:xfrm>
            <a:off x="1056436" y="2106421"/>
            <a:ext cx="22621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天白雲</a:t>
            </a:r>
            <a:endParaRPr lang="en-US" altLang="zh-TW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zh-TW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去</a:t>
            </a:r>
            <a:r>
              <a:rPr lang="en-US" altLang="zh-TW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~</a:t>
            </a:r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E4BF226-4762-91FD-F28B-B1FF5C5702DC}"/>
              </a:ext>
            </a:extLst>
          </p:cNvPr>
          <p:cNvSpPr/>
          <p:nvPr/>
        </p:nvSpPr>
        <p:spPr>
          <a:xfrm>
            <a:off x="297474" y="292001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晒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122853B-684D-4E99-70F2-A80A1E05D232}"/>
              </a:ext>
            </a:extLst>
          </p:cNvPr>
          <p:cNvSpPr/>
          <p:nvPr/>
        </p:nvSpPr>
        <p:spPr>
          <a:xfrm rot="540473">
            <a:off x="1190565" y="2984043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圖</a:t>
            </a:r>
          </a:p>
        </p:txBody>
      </p:sp>
    </p:spTree>
    <p:extLst>
      <p:ext uri="{BB962C8B-B14F-4D97-AF65-F5344CB8AC3E}">
        <p14:creationId xmlns:p14="http://schemas.microsoft.com/office/powerpoint/2010/main" val="3931825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900" y="82651"/>
            <a:ext cx="8243286" cy="1000425"/>
          </a:xfrm>
        </p:spPr>
        <p:txBody>
          <a:bodyPr rtlCol="0"/>
          <a:lstStyle/>
          <a:p>
            <a:pPr rtl="0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藍晒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古老顯影術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歷史介紹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BA05611-2FB2-0386-E592-64273D8B28E7}"/>
              </a:ext>
            </a:extLst>
          </p:cNvPr>
          <p:cNvSpPr txBox="1"/>
          <p:nvPr/>
        </p:nvSpPr>
        <p:spPr>
          <a:xfrm>
            <a:off x="1104900" y="3708977"/>
            <a:ext cx="2277492" cy="175432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altLang="zh-TW" b="0" i="0" dirty="0">
                <a:solidFill>
                  <a:srgbClr val="040C28"/>
                </a:solidFill>
                <a:effectLst/>
                <a:latin typeface="Google Sans"/>
              </a:rPr>
              <a:t>19</a:t>
            </a:r>
            <a:r>
              <a:rPr lang="zh-TW" altLang="en-US" b="0" i="0" dirty="0">
                <a:solidFill>
                  <a:srgbClr val="040C28"/>
                </a:solidFill>
                <a:effectLst/>
                <a:latin typeface="Google Sans"/>
              </a:rPr>
              <a:t>世紀</a:t>
            </a:r>
            <a:r>
              <a:rPr lang="zh-TW" altLang="en-US" b="0" i="0" dirty="0">
                <a:solidFill>
                  <a:srgbClr val="040C28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dirty="0">
                <a:solidFill>
                  <a:srgbClr val="040C28"/>
                </a:solidFill>
                <a:latin typeface="Google Sans"/>
              </a:rPr>
              <a:t>英國</a:t>
            </a:r>
            <a:r>
              <a:rPr lang="zh-TW" altLang="en-US" b="1" dirty="0">
                <a:solidFill>
                  <a:srgbClr val="040C28"/>
                </a:solidFill>
                <a:latin typeface="Google Sans"/>
              </a:rPr>
              <a:t>化學家</a:t>
            </a:r>
            <a:r>
              <a:rPr lang="en-US" altLang="zh-TW" dirty="0">
                <a:solidFill>
                  <a:srgbClr val="040C28"/>
                </a:solidFill>
                <a:latin typeface="Google Sans"/>
              </a:rPr>
              <a:t>-</a:t>
            </a:r>
            <a:r>
              <a:rPr lang="zh-TW" altLang="en-US" b="1" i="0" dirty="0">
                <a:solidFill>
                  <a:srgbClr val="0070C0"/>
                </a:solidFill>
                <a:effectLst/>
                <a:latin typeface="Google Sans"/>
              </a:rPr>
              <a:t>約翰</a:t>
            </a:r>
            <a:r>
              <a:rPr lang="en-US" altLang="zh-TW" b="1" i="0" dirty="0">
                <a:solidFill>
                  <a:srgbClr val="0070C0"/>
                </a:solidFill>
                <a:effectLst/>
                <a:latin typeface="Google Sans"/>
              </a:rPr>
              <a:t>‧</a:t>
            </a:r>
            <a:r>
              <a:rPr lang="zh-TW" altLang="en-US" b="1" i="0" dirty="0">
                <a:solidFill>
                  <a:srgbClr val="0070C0"/>
                </a:solidFill>
                <a:effectLst/>
                <a:latin typeface="Google Sans"/>
              </a:rPr>
              <a:t>赫歇爾</a:t>
            </a:r>
            <a:r>
              <a:rPr lang="zh-TW" altLang="en-US" b="0" i="0" dirty="0">
                <a:solidFill>
                  <a:srgbClr val="040C28"/>
                </a:solidFill>
                <a:effectLst/>
                <a:latin typeface="Google Sans"/>
              </a:rPr>
              <a:t>（</a:t>
            </a:r>
            <a:r>
              <a:rPr lang="en-US" altLang="zh-TW" b="0" i="0" dirty="0">
                <a:solidFill>
                  <a:srgbClr val="040C28"/>
                </a:solidFill>
                <a:effectLst/>
                <a:latin typeface="Google Sans"/>
              </a:rPr>
              <a:t>John Herschel</a:t>
            </a:r>
            <a:r>
              <a:rPr lang="zh-TW" altLang="en-US" b="0" i="0" dirty="0">
                <a:solidFill>
                  <a:srgbClr val="040C28"/>
                </a:solidFill>
                <a:effectLst/>
                <a:latin typeface="Google Sans"/>
              </a:rPr>
              <a:t>）發明</a:t>
            </a:r>
            <a:r>
              <a:rPr lang="zh-TW" altLang="en-US" b="0" i="0" dirty="0">
                <a:solidFill>
                  <a:srgbClr val="040C28"/>
                </a:solidFill>
                <a:effectLst/>
                <a:latin typeface="Poiret One" panose="00000500000000000000" pitchFamily="2" charset="0"/>
              </a:rPr>
              <a:t>，</a:t>
            </a:r>
            <a:r>
              <a:rPr lang="zh-TW" altLang="en-US" dirty="0">
                <a:solidFill>
                  <a:srgbClr val="040C28"/>
                </a:solidFill>
                <a:latin typeface="Google Sans"/>
              </a:rPr>
              <a:t>也</a:t>
            </a:r>
            <a:r>
              <a:rPr lang="zh-TW" altLang="en-US" b="0" i="0" dirty="0">
                <a:solidFill>
                  <a:srgbClr val="040C28"/>
                </a:solidFill>
                <a:effectLst/>
                <a:latin typeface="Google Sans"/>
              </a:rPr>
              <a:t>稱氰版攝影術</a:t>
            </a:r>
            <a:r>
              <a:rPr lang="zh-TW" altLang="en-US" b="0" i="0" dirty="0">
                <a:solidFill>
                  <a:srgbClr val="040C28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altLang="zh-TW" b="0" i="0" dirty="0">
              <a:solidFill>
                <a:srgbClr val="040C28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lang="en-US" altLang="zh-TW" dirty="0">
              <a:solidFill>
                <a:srgbClr val="040C28"/>
              </a:solidFill>
              <a:latin typeface="Google Sans"/>
            </a:endParaRPr>
          </a:p>
          <a:p>
            <a:endParaRPr lang="en-US" altLang="zh-TW" b="0" i="0" dirty="0">
              <a:solidFill>
                <a:srgbClr val="040C28"/>
              </a:solidFill>
              <a:effectLst/>
              <a:latin typeface="Google Sans"/>
            </a:endParaRPr>
          </a:p>
        </p:txBody>
      </p:sp>
      <p:pic>
        <p:nvPicPr>
          <p:cNvPr id="1026" name="Picture 2" descr="herschel_sitzend">
            <a:extLst>
              <a:ext uri="{FF2B5EF4-FFF2-40B4-BE49-F238E27FC236}">
                <a16:creationId xmlns:a16="http://schemas.microsoft.com/office/drawing/2014/main" id="{860009E0-E221-C2AC-6052-CC2FABEBD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10750" r="5656" b="31542"/>
          <a:stretch/>
        </p:blipFill>
        <p:spPr bwMode="auto">
          <a:xfrm>
            <a:off x="1104900" y="1278385"/>
            <a:ext cx="2370338" cy="223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5AE5EA9-78AC-6B45-596C-D7EB04CFB053}"/>
              </a:ext>
            </a:extLst>
          </p:cNvPr>
          <p:cNvSpPr txBox="1"/>
          <p:nvPr/>
        </p:nvSpPr>
        <p:spPr>
          <a:xfrm>
            <a:off x="7406936" y="6046563"/>
            <a:ext cx="4785064" cy="646331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zh-TW" altLang="en-US" dirty="0"/>
              <a:t>資料來源</a:t>
            </a:r>
            <a:r>
              <a:rPr lang="en-US" altLang="zh-TW" dirty="0"/>
              <a:t>:</a:t>
            </a:r>
            <a:r>
              <a:rPr lang="en-US" altLang="zh-TW" b="1" i="0" dirty="0">
                <a:solidFill>
                  <a:srgbClr val="FFFFFF"/>
                </a:solidFill>
                <a:effectLst/>
                <a:latin typeface="Bree Serif"/>
              </a:rPr>
              <a:t> PHOTO PLANET</a:t>
            </a:r>
          </a:p>
          <a:p>
            <a:r>
              <a:rPr lang="en-US" altLang="zh-TW" dirty="0"/>
              <a:t>http://</a:t>
            </a:r>
            <a:r>
              <a:rPr lang="en-US" altLang="zh-TW" dirty="0" err="1"/>
              <a:t>photoplanet.cc</a:t>
            </a:r>
            <a:r>
              <a:rPr lang="en-US" altLang="zh-TW" dirty="0"/>
              <a:t>/</a:t>
            </a:r>
            <a:r>
              <a:rPr lang="en-US" altLang="zh-TW" dirty="0" err="1"/>
              <a:t>blueghost</a:t>
            </a:r>
            <a:r>
              <a:rPr lang="en-US" altLang="zh-TW" dirty="0"/>
              <a:t>/cyanotype/</a:t>
            </a:r>
            <a:endParaRPr lang="zh-TW" alt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18393B5-FE5C-A3DC-68B0-EE3434754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0" b="37137"/>
          <a:stretch/>
        </p:blipFill>
        <p:spPr bwMode="auto">
          <a:xfrm>
            <a:off x="4658840" y="1278384"/>
            <a:ext cx="2440153" cy="223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ABA8661-B436-45A2-4B47-3E64A3CEC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527" y="1239401"/>
            <a:ext cx="1814659" cy="231513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BFA5C0B-0FD2-AAA0-1A14-9C1684AFFE85}"/>
              </a:ext>
            </a:extLst>
          </p:cNvPr>
          <p:cNvSpPr txBox="1"/>
          <p:nvPr/>
        </p:nvSpPr>
        <p:spPr>
          <a:xfrm>
            <a:off x="4706461" y="3753364"/>
            <a:ext cx="4785064" cy="1200329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zh-TW" altLang="en-US" b="0" i="0" dirty="0">
                <a:solidFill>
                  <a:srgbClr val="040C28"/>
                </a:solidFill>
                <a:effectLst/>
                <a:latin typeface="Google Sans"/>
              </a:rPr>
              <a:t>英國</a:t>
            </a:r>
            <a:r>
              <a:rPr lang="zh-TW" altLang="en-US" b="1" i="0" dirty="0">
                <a:solidFill>
                  <a:srgbClr val="0070C0"/>
                </a:solidFill>
                <a:effectLst/>
                <a:latin typeface="Google Sans"/>
              </a:rPr>
              <a:t>植物學家安娜</a:t>
            </a:r>
            <a:r>
              <a:rPr lang="en-US" altLang="zh-TW" b="0" i="0" dirty="0">
                <a:solidFill>
                  <a:srgbClr val="040C28"/>
                </a:solidFill>
                <a:effectLst/>
                <a:latin typeface="Google Sans"/>
              </a:rPr>
              <a:t>‧</a:t>
            </a:r>
            <a:r>
              <a:rPr lang="zh-TW" altLang="en-US" b="0" i="0" dirty="0">
                <a:solidFill>
                  <a:srgbClr val="040C28"/>
                </a:solidFill>
                <a:effectLst/>
                <a:latin typeface="Google Sans"/>
              </a:rPr>
              <a:t>阿特金斯</a:t>
            </a:r>
            <a:r>
              <a:rPr lang="en-US" altLang="zh-TW" b="0" i="0" dirty="0">
                <a:solidFill>
                  <a:srgbClr val="040C28"/>
                </a:solidFill>
                <a:effectLst/>
                <a:latin typeface="Google Sans"/>
              </a:rPr>
              <a:t>(Anna Atkins)</a:t>
            </a:r>
            <a:r>
              <a:rPr lang="zh-TW" altLang="en-US" b="0" i="0" dirty="0">
                <a:solidFill>
                  <a:srgbClr val="040C28"/>
                </a:solidFill>
                <a:effectLst/>
                <a:latin typeface="Google Sans"/>
              </a:rPr>
              <a:t>以此法製作植物標本圖像，並且在</a:t>
            </a:r>
            <a:r>
              <a:rPr lang="en-US" altLang="zh-TW" b="0" i="0" dirty="0">
                <a:solidFill>
                  <a:srgbClr val="040C28"/>
                </a:solidFill>
                <a:effectLst/>
                <a:latin typeface="Google Sans"/>
              </a:rPr>
              <a:t>1843</a:t>
            </a:r>
            <a:r>
              <a:rPr lang="zh-TW" altLang="en-US" b="0" i="0" dirty="0">
                <a:solidFill>
                  <a:srgbClr val="040C28"/>
                </a:solidFill>
                <a:effectLst/>
                <a:latin typeface="Google Sans"/>
              </a:rPr>
              <a:t>年出版了世界上第一本攝影書</a:t>
            </a:r>
            <a:r>
              <a:rPr lang="en-US" altLang="zh-TW" b="0" i="0" dirty="0">
                <a:solidFill>
                  <a:srgbClr val="040C28"/>
                </a:solidFill>
                <a:effectLst/>
                <a:latin typeface="Google Sans"/>
              </a:rPr>
              <a:t>《</a:t>
            </a:r>
            <a:r>
              <a:rPr lang="zh-TW" altLang="en-US" b="0" i="0" dirty="0">
                <a:solidFill>
                  <a:srgbClr val="040C28"/>
                </a:solidFill>
                <a:effectLst/>
                <a:latin typeface="Google Sans"/>
              </a:rPr>
              <a:t>英國海藻攝影：藍晒印象</a:t>
            </a:r>
            <a:r>
              <a:rPr lang="en-US" altLang="zh-TW" b="0" i="0" dirty="0">
                <a:solidFill>
                  <a:srgbClr val="040C28"/>
                </a:solidFill>
                <a:effectLst/>
                <a:latin typeface="Google Sans"/>
              </a:rPr>
              <a:t>》</a:t>
            </a:r>
            <a:endParaRPr lang="en-US" altLang="zh-TW" dirty="0">
              <a:solidFill>
                <a:srgbClr val="040C28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2248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900" y="82651"/>
            <a:ext cx="9067800" cy="1143000"/>
          </a:xfrm>
        </p:spPr>
        <p:txBody>
          <a:bodyPr rtlCol="0"/>
          <a:lstStyle/>
          <a:p>
            <a:pPr rtl="0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藍晒原理介紹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007A340-B11F-4A20-AAC0-F368E8BBE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060" y="1927209"/>
            <a:ext cx="1946118" cy="173549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D9C20AC-AD3F-67F6-93DC-02AFB4C68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709" y="1934407"/>
            <a:ext cx="3833817" cy="173549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72E6CAD-6EC9-8275-9177-8C5E9C0E7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090" y="1953383"/>
            <a:ext cx="2030873" cy="171652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DE0501B-6095-F950-D1B0-87FF46683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339" y="4329544"/>
            <a:ext cx="3494447" cy="173549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369279F-8081-E54E-94A4-81183F7623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1072" y="4364267"/>
            <a:ext cx="2021018" cy="166605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FF8E701-A2BF-016C-A50E-6D909A84AF7A}"/>
              </a:ext>
            </a:extLst>
          </p:cNvPr>
          <p:cNvSpPr/>
          <p:nvPr/>
        </p:nvSpPr>
        <p:spPr>
          <a:xfrm>
            <a:off x="837038" y="242579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zh-TW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456FD66-68F3-42B1-FD8F-97F25CF3ACDD}"/>
              </a:ext>
            </a:extLst>
          </p:cNvPr>
          <p:cNvSpPr/>
          <p:nvPr/>
        </p:nvSpPr>
        <p:spPr>
          <a:xfrm>
            <a:off x="804615" y="473562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zh-TW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F3B66866-79F2-88D9-8C04-C9522B692FD1}"/>
              </a:ext>
            </a:extLst>
          </p:cNvPr>
          <p:cNvSpPr/>
          <p:nvPr/>
        </p:nvSpPr>
        <p:spPr>
          <a:xfrm>
            <a:off x="3408790" y="2645146"/>
            <a:ext cx="426307" cy="48463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2A6E9ADB-71C6-263E-0FEE-0CC51CCCC8D5}"/>
              </a:ext>
            </a:extLst>
          </p:cNvPr>
          <p:cNvSpPr/>
          <p:nvPr/>
        </p:nvSpPr>
        <p:spPr>
          <a:xfrm>
            <a:off x="7750154" y="2610747"/>
            <a:ext cx="426307" cy="48463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423E772B-61DD-1E31-DCE6-11C0C032BDD2}"/>
              </a:ext>
            </a:extLst>
          </p:cNvPr>
          <p:cNvSpPr/>
          <p:nvPr/>
        </p:nvSpPr>
        <p:spPr>
          <a:xfrm>
            <a:off x="5157356" y="4954977"/>
            <a:ext cx="426307" cy="48463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6459D4E-60FE-CB52-A788-6E9162E255FD}"/>
              </a:ext>
            </a:extLst>
          </p:cNvPr>
          <p:cNvSpPr/>
          <p:nvPr/>
        </p:nvSpPr>
        <p:spPr>
          <a:xfrm>
            <a:off x="1072477" y="6065042"/>
            <a:ext cx="19978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zh-TW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鐵氰化鉀</a:t>
            </a:r>
            <a:r>
              <a:rPr lang="en-US" altLang="zh-TW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zh-TW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BC9061F-7438-150F-F647-EF5322B5D646}"/>
              </a:ext>
            </a:extLst>
          </p:cNvPr>
          <p:cNvSpPr txBox="1"/>
          <p:nvPr/>
        </p:nvSpPr>
        <p:spPr>
          <a:xfrm>
            <a:off x="10418187" y="6018875"/>
            <a:ext cx="14026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zh-TW" altLang="en-US" sz="1400" b="1" dirty="0"/>
              <a:t>圖片資料來源 </a:t>
            </a:r>
            <a:r>
              <a:rPr lang="en-US" altLang="zh-TW" sz="1400" b="1"/>
              <a:t>:</a:t>
            </a:r>
            <a:endParaRPr lang="zh-TW" altLang="en-US" sz="1400" b="1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45E637F-9C6C-38FB-2F69-B1309B3DB9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1161" y="6326652"/>
            <a:ext cx="1585547" cy="38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59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5160" y="0"/>
            <a:ext cx="4079659" cy="1143000"/>
          </a:xfrm>
        </p:spPr>
        <p:txBody>
          <a:bodyPr rtlCol="0"/>
          <a:lstStyle/>
          <a:p>
            <a:pPr rtl="0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準備工具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DE73EE1-3CC9-8970-C89E-4CF6CE056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5100" r="28165" b="13853"/>
          <a:stretch/>
        </p:blipFill>
        <p:spPr>
          <a:xfrm rot="16200000">
            <a:off x="2898894" y="262227"/>
            <a:ext cx="4402655" cy="6755906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DB08BAEF-4394-7EA4-85EC-AE8E3EE32975}"/>
              </a:ext>
            </a:extLst>
          </p:cNvPr>
          <p:cNvSpPr txBox="1"/>
          <p:nvPr/>
        </p:nvSpPr>
        <p:spPr>
          <a:xfrm>
            <a:off x="5770808" y="2433564"/>
            <a:ext cx="1204175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zh-TW" altLang="en-US" dirty="0"/>
              <a:t>壓克力板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AC89E28-D326-1D23-739C-EE748BEF9357}"/>
              </a:ext>
            </a:extLst>
          </p:cNvPr>
          <p:cNvSpPr txBox="1"/>
          <p:nvPr/>
        </p:nvSpPr>
        <p:spPr>
          <a:xfrm>
            <a:off x="4478627" y="4448785"/>
            <a:ext cx="1204175" cy="64633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zh-TW" altLang="en-US" dirty="0"/>
              <a:t>檸檬酸鐵氨</a:t>
            </a:r>
            <a:r>
              <a:rPr lang="en-US" altLang="zh-TW" dirty="0"/>
              <a:t>(</a:t>
            </a:r>
            <a:r>
              <a:rPr lang="zh-TW" altLang="en-US" dirty="0"/>
              <a:t>黃綠色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B6A4ADB-7FCD-25E2-9A6B-551E353C54DF}"/>
              </a:ext>
            </a:extLst>
          </p:cNvPr>
          <p:cNvSpPr txBox="1"/>
          <p:nvPr/>
        </p:nvSpPr>
        <p:spPr>
          <a:xfrm>
            <a:off x="3773509" y="1714556"/>
            <a:ext cx="1204175" cy="64633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zh-TW" altLang="en-US" dirty="0"/>
              <a:t>鐵氫化鉀</a:t>
            </a:r>
            <a:endParaRPr lang="en-US" altLang="zh-TW" dirty="0"/>
          </a:p>
          <a:p>
            <a:r>
              <a:rPr lang="en-US" altLang="zh-TW" dirty="0"/>
              <a:t>(</a:t>
            </a:r>
            <a:r>
              <a:rPr lang="zh-TW" altLang="en-US" dirty="0"/>
              <a:t>赤血鹽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282D013-A68D-6653-59BE-AA0121B16CA3}"/>
              </a:ext>
            </a:extLst>
          </p:cNvPr>
          <p:cNvSpPr txBox="1"/>
          <p:nvPr/>
        </p:nvSpPr>
        <p:spPr>
          <a:xfrm>
            <a:off x="7386034" y="2425781"/>
            <a:ext cx="812759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zh-TW" altLang="en-US" dirty="0"/>
              <a:t>毛刷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141EDC7-DCE4-946C-CDEE-8B053FB5E8D2}"/>
              </a:ext>
            </a:extLst>
          </p:cNvPr>
          <p:cNvSpPr txBox="1"/>
          <p:nvPr/>
        </p:nvSpPr>
        <p:spPr>
          <a:xfrm>
            <a:off x="6372896" y="4480551"/>
            <a:ext cx="812759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zh-TW" altLang="en-US" dirty="0"/>
              <a:t>夾子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E3B0FAC-7A28-F48D-BC4D-61311CBADAA4}"/>
              </a:ext>
            </a:extLst>
          </p:cNvPr>
          <p:cNvSpPr txBox="1"/>
          <p:nvPr/>
        </p:nvSpPr>
        <p:spPr>
          <a:xfrm>
            <a:off x="1988077" y="3474857"/>
            <a:ext cx="1141927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zh-TW" altLang="en-US" dirty="0"/>
              <a:t>電子秤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4FAC558-7528-7E32-3E24-328A34C4998B}"/>
              </a:ext>
            </a:extLst>
          </p:cNvPr>
          <p:cNvSpPr txBox="1"/>
          <p:nvPr/>
        </p:nvSpPr>
        <p:spPr>
          <a:xfrm>
            <a:off x="2958092" y="4295885"/>
            <a:ext cx="1141927" cy="36933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zh-TW" altLang="en-US" dirty="0"/>
              <a:t>蒸餾水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7CDB73A-525E-DA53-7246-92131027D731}"/>
              </a:ext>
            </a:extLst>
          </p:cNvPr>
          <p:cNvSpPr txBox="1"/>
          <p:nvPr/>
        </p:nvSpPr>
        <p:spPr>
          <a:xfrm>
            <a:off x="2023062" y="1477538"/>
            <a:ext cx="1141927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zh-TW" altLang="en-US" dirty="0"/>
              <a:t>塑膠碗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377CB8E8-178D-D7AB-23F4-F42D2253F72F}"/>
              </a:ext>
            </a:extLst>
          </p:cNvPr>
          <p:cNvCxnSpPr>
            <a:cxnSpLocks/>
          </p:cNvCxnSpPr>
          <p:nvPr/>
        </p:nvCxnSpPr>
        <p:spPr>
          <a:xfrm flipV="1">
            <a:off x="4320862" y="2425781"/>
            <a:ext cx="0" cy="692498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F88D7656-767A-E036-A8E8-724239BE5D05}"/>
              </a:ext>
            </a:extLst>
          </p:cNvPr>
          <p:cNvCxnSpPr/>
          <p:nvPr/>
        </p:nvCxnSpPr>
        <p:spPr>
          <a:xfrm>
            <a:off x="4977684" y="4106985"/>
            <a:ext cx="0" cy="28333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968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5160" y="0"/>
            <a:ext cx="4552071" cy="1105231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準備工作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調配溶液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16F560C-9966-3A31-2424-4681182808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4" y="1392552"/>
            <a:ext cx="2334424" cy="311186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5E69C57-5CB5-4D5F-5121-549F614E61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13" y="1392552"/>
            <a:ext cx="4266760" cy="320079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98ECCD7-ED4D-834C-6B62-70A7551F02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08" y="1392553"/>
            <a:ext cx="2334423" cy="311186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4CDD5001-ABDE-A3CE-02E4-816A8A73EDBE}"/>
              </a:ext>
            </a:extLst>
          </p:cNvPr>
          <p:cNvSpPr txBox="1"/>
          <p:nvPr/>
        </p:nvSpPr>
        <p:spPr>
          <a:xfrm>
            <a:off x="703645" y="4593344"/>
            <a:ext cx="188229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altLang="zh-TW" dirty="0"/>
              <a:t>25</a:t>
            </a:r>
            <a:r>
              <a:rPr lang="zh-TW" altLang="en-US" dirty="0"/>
              <a:t>克檸檬酸鐵銨</a:t>
            </a:r>
            <a:r>
              <a:rPr lang="en-US" altLang="zh-TW" dirty="0"/>
              <a:t>+</a:t>
            </a:r>
            <a:r>
              <a:rPr lang="en-US" altLang="zh-TW" dirty="0" err="1"/>
              <a:t>100ml</a:t>
            </a:r>
            <a:r>
              <a:rPr lang="zh-TW" altLang="en-US" dirty="0"/>
              <a:t>蒸餾水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5E20B7E-C973-BF57-4EAD-3464F8EEE209}"/>
              </a:ext>
            </a:extLst>
          </p:cNvPr>
          <p:cNvSpPr txBox="1"/>
          <p:nvPr/>
        </p:nvSpPr>
        <p:spPr>
          <a:xfrm>
            <a:off x="3478211" y="4593344"/>
            <a:ext cx="188229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altLang="zh-TW" dirty="0"/>
              <a:t>18</a:t>
            </a:r>
            <a:r>
              <a:rPr lang="zh-TW" altLang="en-US" dirty="0"/>
              <a:t>克鐵氫化鉀</a:t>
            </a:r>
            <a:r>
              <a:rPr lang="en-US" altLang="zh-TW" dirty="0"/>
              <a:t>+</a:t>
            </a:r>
            <a:r>
              <a:rPr lang="en-US" altLang="zh-TW" dirty="0" err="1"/>
              <a:t>180ml</a:t>
            </a:r>
            <a:r>
              <a:rPr lang="zh-TW" altLang="en-US" dirty="0"/>
              <a:t>蒸餾水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CE06F17C-469E-5EDE-AE3D-8F52E45119D7}"/>
              </a:ext>
            </a:extLst>
          </p:cNvPr>
          <p:cNvSpPr txBox="1"/>
          <p:nvPr/>
        </p:nvSpPr>
        <p:spPr>
          <a:xfrm>
            <a:off x="9241142" y="4709775"/>
            <a:ext cx="182398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鐵氫化鉀水溶液</a:t>
            </a:r>
            <a:endParaRPr lang="en-US" altLang="zh-TW" dirty="0"/>
          </a:p>
          <a:p>
            <a:pPr algn="ctr"/>
            <a:r>
              <a:rPr lang="en-US" altLang="zh-TW" dirty="0"/>
              <a:t>(</a:t>
            </a:r>
            <a:r>
              <a:rPr lang="zh-TW" altLang="en-US" dirty="0"/>
              <a:t>黃綠色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2A72830-0CDF-E58C-1F45-A6355752BA3D}"/>
              </a:ext>
            </a:extLst>
          </p:cNvPr>
          <p:cNvSpPr txBox="1"/>
          <p:nvPr/>
        </p:nvSpPr>
        <p:spPr>
          <a:xfrm>
            <a:off x="6252777" y="4709774"/>
            <a:ext cx="2048385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檸檬酸鐵銨水溶液</a:t>
            </a:r>
            <a:endParaRPr lang="en-US" altLang="zh-TW" dirty="0"/>
          </a:p>
          <a:p>
            <a:pPr algn="ctr"/>
            <a:r>
              <a:rPr lang="en-US" altLang="zh-TW" dirty="0"/>
              <a:t>(</a:t>
            </a:r>
            <a:r>
              <a:rPr lang="zh-TW" altLang="en-US" dirty="0"/>
              <a:t>靛色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25" name="十字形 24">
            <a:extLst>
              <a:ext uri="{FF2B5EF4-FFF2-40B4-BE49-F238E27FC236}">
                <a16:creationId xmlns:a16="http://schemas.microsoft.com/office/drawing/2014/main" id="{34B0ECBE-1854-D14A-8186-D9F158CBBA98}"/>
              </a:ext>
            </a:extLst>
          </p:cNvPr>
          <p:cNvSpPr/>
          <p:nvPr/>
        </p:nvSpPr>
        <p:spPr>
          <a:xfrm>
            <a:off x="2886323" y="2663687"/>
            <a:ext cx="310101" cy="262393"/>
          </a:xfrm>
          <a:prstGeom prst="plus">
            <a:avLst>
              <a:gd name="adj" fmla="val 34091"/>
            </a:avLst>
          </a:prstGeom>
          <a:solidFill>
            <a:srgbClr val="00206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0E2F8E51-12DF-15EB-DD32-C59CF81BF7EE}"/>
              </a:ext>
            </a:extLst>
          </p:cNvPr>
          <p:cNvSpPr/>
          <p:nvPr/>
        </p:nvSpPr>
        <p:spPr>
          <a:xfrm>
            <a:off x="5883965" y="2663687"/>
            <a:ext cx="368812" cy="26239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9" name="接點: 弧形 28">
            <a:extLst>
              <a:ext uri="{FF2B5EF4-FFF2-40B4-BE49-F238E27FC236}">
                <a16:creationId xmlns:a16="http://schemas.microsoft.com/office/drawing/2014/main" id="{C46B5C7D-42D1-4831-62D2-0906277D9481}"/>
              </a:ext>
            </a:extLst>
          </p:cNvPr>
          <p:cNvCxnSpPr>
            <a:cxnSpLocks/>
            <a:endCxn id="22" idx="0"/>
          </p:cNvCxnSpPr>
          <p:nvPr/>
        </p:nvCxnSpPr>
        <p:spPr>
          <a:xfrm rot="16200000" flipH="1">
            <a:off x="9738705" y="4295346"/>
            <a:ext cx="543292" cy="285565"/>
          </a:xfrm>
          <a:prstGeom prst="curvedConnector3">
            <a:avLst>
              <a:gd name="adj1" fmla="val 4416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接點: 弧形 31">
            <a:extLst>
              <a:ext uri="{FF2B5EF4-FFF2-40B4-BE49-F238E27FC236}">
                <a16:creationId xmlns:a16="http://schemas.microsoft.com/office/drawing/2014/main" id="{DFB2650B-6300-AC01-01E1-7EA7F3CF9D2F}"/>
              </a:ext>
            </a:extLst>
          </p:cNvPr>
          <p:cNvCxnSpPr>
            <a:cxnSpLocks/>
          </p:cNvCxnSpPr>
          <p:nvPr/>
        </p:nvCxnSpPr>
        <p:spPr>
          <a:xfrm rot="5400000">
            <a:off x="6830297" y="4263100"/>
            <a:ext cx="543289" cy="350057"/>
          </a:xfrm>
          <a:prstGeom prst="curvedConnector3">
            <a:avLst>
              <a:gd name="adj1" fmla="val 16105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339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5160" y="0"/>
            <a:ext cx="4552071" cy="110523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準備工作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感光紙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A86B06E-6288-7EF0-8555-F8C14A63D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46" y="1626277"/>
            <a:ext cx="3299241" cy="247443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500B54C-FD9A-A631-F432-76E356C76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89264" y="1214244"/>
            <a:ext cx="2474430" cy="329849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673F362-01B5-AD78-07D6-286D68B20212}"/>
              </a:ext>
            </a:extLst>
          </p:cNvPr>
          <p:cNvSpPr/>
          <p:nvPr/>
        </p:nvSpPr>
        <p:spPr>
          <a:xfrm>
            <a:off x="1032075" y="4160089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刷塗水彩紙</a:t>
            </a:r>
            <a:endParaRPr lang="zh-TW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DC5CC49-F7CE-5C41-0F35-EC2C61C50994}"/>
              </a:ext>
            </a:extLst>
          </p:cNvPr>
          <p:cNvSpPr/>
          <p:nvPr/>
        </p:nvSpPr>
        <p:spPr>
          <a:xfrm>
            <a:off x="5849152" y="4100707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陰乾備用</a:t>
            </a:r>
            <a:endParaRPr lang="zh-TW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B567E614-DD95-EC40-82EC-96EEA40CC97B}"/>
              </a:ext>
            </a:extLst>
          </p:cNvPr>
          <p:cNvSpPr/>
          <p:nvPr/>
        </p:nvSpPr>
        <p:spPr>
          <a:xfrm>
            <a:off x="4909351" y="2863491"/>
            <a:ext cx="550416" cy="394614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7548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5160" y="0"/>
            <a:ext cx="5657380" cy="1238435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準備工作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投影圖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投影片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A1C4149-8169-63BD-A22F-A672CF5C7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02" y="1464814"/>
            <a:ext cx="3116767" cy="415475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0A464EC-D911-8375-0FB4-CF94F0EA996A}"/>
              </a:ext>
            </a:extLst>
          </p:cNvPr>
          <p:cNvSpPr/>
          <p:nvPr/>
        </p:nvSpPr>
        <p:spPr>
          <a:xfrm>
            <a:off x="2026414" y="5619565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手繪圖</a:t>
            </a:r>
            <a:endParaRPr lang="zh-TW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32CFED1-AAA6-E317-4E7D-697BA5D64720}"/>
              </a:ext>
            </a:extLst>
          </p:cNvPr>
          <p:cNvSpPr/>
          <p:nvPr/>
        </p:nvSpPr>
        <p:spPr>
          <a:xfrm>
            <a:off x="6191205" y="5619565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製作負片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E42E00D-0FDE-8745-1766-2280BC926E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r="21642" b="8350"/>
          <a:stretch/>
        </p:blipFill>
        <p:spPr>
          <a:xfrm rot="16200000">
            <a:off x="5835614" y="546358"/>
            <a:ext cx="4031228" cy="58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0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藍色海洋設計範本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448_TF03460632.potx" id="{7E7E6722-BB05-4BDA-9F34-8D6A46AF5426}" vid="{E8EF7DF4-880D-4A4D-919E-B185A93A83E6}"/>
    </a:ext>
  </a:extLst>
</a:theme>
</file>

<file path=ppt/theme/theme2.xml><?xml version="1.0" encoding="utf-8"?>
<a:theme xmlns:a="http://schemas.openxmlformats.org/drawingml/2006/main" name="Office 佈景主題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藍色海洋設計投影片</Template>
  <TotalTime>16343</TotalTime>
  <Words>478</Words>
  <Application>Microsoft Office PowerPoint</Application>
  <PresentationFormat>寬螢幕</PresentationFormat>
  <Paragraphs>112</Paragraphs>
  <Slides>38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9" baseType="lpstr">
      <vt:lpstr>Bree Serif</vt:lpstr>
      <vt:lpstr>Google Sans</vt:lpstr>
      <vt:lpstr>Microsoft JhengHei UI</vt:lpstr>
      <vt:lpstr>王漢宗波卡體一空陰</vt:lpstr>
      <vt:lpstr>PMingLiU</vt:lpstr>
      <vt:lpstr>PMingLiU</vt:lpstr>
      <vt:lpstr>標楷體</vt:lpstr>
      <vt:lpstr>Calibri</vt:lpstr>
      <vt:lpstr>Poiret One</vt:lpstr>
      <vt:lpstr>Wingdings 2</vt:lpstr>
      <vt:lpstr>藍色海洋設計範本</vt:lpstr>
      <vt:lpstr>藍 天白雲</vt:lpstr>
      <vt:lpstr>築夢動機</vt:lpstr>
      <vt:lpstr>築夢流程</vt:lpstr>
      <vt:lpstr>藍晒(古老顯影術)歷史介紹</vt:lpstr>
      <vt:lpstr>藍晒原理介紹</vt:lpstr>
      <vt:lpstr>準備工具</vt:lpstr>
      <vt:lpstr>準備工作-調配溶液</vt:lpstr>
      <vt:lpstr>準備工作-感光紙</vt:lpstr>
      <vt:lpstr>準備工作-投影圖(投影片)</vt:lpstr>
      <vt:lpstr>製作過程記錄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作品欣賞-植物書籤</vt:lpstr>
      <vt:lpstr>作品欣賞-手繪</vt:lpstr>
      <vt:lpstr>作品欣賞-手繪</vt:lpstr>
      <vt:lpstr>作品欣賞-手繪</vt:lpstr>
      <vt:lpstr>作品欣賞-手繪</vt:lpstr>
      <vt:lpstr>作品欣賞-攝影作品</vt:lpstr>
      <vt:lpstr>作品欣賞-攝影作品</vt:lpstr>
      <vt:lpstr>作品欣賞-攝影作品</vt:lpstr>
      <vt:lpstr>作品欣賞-攝影作品</vt:lpstr>
      <vt:lpstr>作品欣賞-攝影作品</vt:lpstr>
      <vt:lpstr>作品欣賞-攝影作品</vt:lpstr>
      <vt:lpstr>作品欣賞-其他</vt:lpstr>
      <vt:lpstr>作品欣賞-其他</vt:lpstr>
      <vt:lpstr>作品欣賞-其他</vt:lpstr>
      <vt:lpstr>作品欣賞-祖父母卡片</vt:lpstr>
      <vt:lpstr>作品欣賞-其他</vt:lpstr>
      <vt:lpstr>作品欣賞-其他</vt:lpstr>
      <vt:lpstr>作品欣賞-其他</vt:lpstr>
      <vt:lpstr>作品欣賞-其他</vt:lpstr>
      <vt:lpstr>作品欣賞-布染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藍 天白雲</dc:title>
  <dc:creator>郁如 陳</dc:creator>
  <cp:lastModifiedBy>郁如 陳</cp:lastModifiedBy>
  <cp:revision>37</cp:revision>
  <dcterms:created xsi:type="dcterms:W3CDTF">2023-08-15T03:02:05Z</dcterms:created>
  <dcterms:modified xsi:type="dcterms:W3CDTF">2023-09-04T04:04:17Z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