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72" r:id="rId15"/>
    <p:sldId id="270" r:id="rId16"/>
    <p:sldId id="271" r:id="rId17"/>
    <p:sldId id="273" r:id="rId18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099" autoAdjust="0"/>
    <p:restoredTop sz="94660"/>
  </p:normalViewPr>
  <p:slideViewPr>
    <p:cSldViewPr>
      <p:cViewPr>
        <p:scale>
          <a:sx n="100" d="100"/>
          <a:sy n="100" d="100"/>
        </p:scale>
        <p:origin x="-1944" y="-5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671978-2535-4455-AB1E-AD1011AA2C48}" type="datetimeFigureOut">
              <a:rPr lang="zh-TW" altLang="en-US" smtClean="0"/>
              <a:pPr/>
              <a:t>2021/9/22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E0E352-F802-4CBD-8573-80DE59A1F4D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標題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16" name="日期版面配置區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240A6-4A82-4A0F-A543-F1F1FA7DCB4A}" type="datetimeFigureOut">
              <a:rPr lang="zh-TW" altLang="en-US" smtClean="0"/>
              <a:pPr/>
              <a:t>2021/9/22</a:t>
            </a:fld>
            <a:endParaRPr lang="zh-TW" altLang="en-US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5" name="投影片編號版面配置區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9E2804-8EFD-4BF0-8347-36795FDB33F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240A6-4A82-4A0F-A543-F1F1FA7DCB4A}" type="datetimeFigureOut">
              <a:rPr lang="zh-TW" altLang="en-US" smtClean="0"/>
              <a:pPr/>
              <a:t>2021/9/22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E2804-8EFD-4BF0-8347-36795FDB33F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240A6-4A82-4A0F-A543-F1F1FA7DCB4A}" type="datetimeFigureOut">
              <a:rPr lang="zh-TW" altLang="en-US" smtClean="0"/>
              <a:pPr/>
              <a:t>2021/9/22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E2804-8EFD-4BF0-8347-36795FDB33F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標題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27" name="內容版面配置區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25" name="日期版面配置區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240A6-4A82-4A0F-A543-F1F1FA7DCB4A}" type="datetimeFigureOut">
              <a:rPr lang="zh-TW" altLang="en-US" smtClean="0"/>
              <a:pPr/>
              <a:t>2021/9/22</a:t>
            </a:fld>
            <a:endParaRPr lang="zh-TW" altLang="en-US"/>
          </a:p>
        </p:txBody>
      </p:sp>
      <p:sp>
        <p:nvSpPr>
          <p:cNvPr id="19" name="頁尾版面配置區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9E2804-8EFD-4BF0-8347-36795FDB33F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題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19" name="日期版面配置區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240A6-4A82-4A0F-A543-F1F1FA7DCB4A}" type="datetimeFigureOut">
              <a:rPr lang="zh-TW" altLang="en-US" smtClean="0"/>
              <a:pPr/>
              <a:t>2021/9/22</a:t>
            </a:fld>
            <a:endParaRPr lang="zh-TW" altLang="en-US"/>
          </a:p>
        </p:txBody>
      </p:sp>
      <p:sp>
        <p:nvSpPr>
          <p:cNvPr id="11" name="頁尾版面配置區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6" name="投影片編號版面配置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E2804-8EFD-4BF0-8347-36795FDB33FC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標題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4" name="內容版面配置區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21" name="日期版面配置區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240A6-4A82-4A0F-A543-F1F1FA7DCB4A}" type="datetimeFigureOut">
              <a:rPr lang="zh-TW" altLang="en-US" smtClean="0"/>
              <a:pPr/>
              <a:t>2021/9/22</a:t>
            </a:fld>
            <a:endParaRPr lang="zh-TW" altLang="en-US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1" name="投影片編號版面配置區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E2804-8EFD-4BF0-8347-36795FDB33F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標題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25" name="文字版面配置區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28" name="內容版面配置區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0" name="日期版面配置區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240A6-4A82-4A0F-A543-F1F1FA7DCB4A}" type="datetimeFigureOut">
              <a:rPr lang="zh-TW" altLang="en-US" smtClean="0"/>
              <a:pPr/>
              <a:t>2021/9/22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9E2804-8EFD-4BF0-8347-36795FDB33FC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1" name="直線接點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標題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2" name="日期版面配置區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240A6-4A82-4A0F-A543-F1F1FA7DCB4A}" type="datetimeFigureOut">
              <a:rPr lang="zh-TW" altLang="en-US" smtClean="0"/>
              <a:pPr/>
              <a:t>2021/9/22</a:t>
            </a:fld>
            <a:endParaRPr lang="zh-TW" altLang="en-US"/>
          </a:p>
        </p:txBody>
      </p:sp>
      <p:sp>
        <p:nvSpPr>
          <p:cNvPr id="21" name="頁尾版面配置區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E2804-8EFD-4BF0-8347-36795FDB33F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240A6-4A82-4A0F-A543-F1F1FA7DCB4A}" type="datetimeFigureOut">
              <a:rPr lang="zh-TW" altLang="en-US" smtClean="0"/>
              <a:pPr/>
              <a:t>2021/9/22</a:t>
            </a:fld>
            <a:endParaRPr lang="zh-TW" altLang="en-US"/>
          </a:p>
        </p:txBody>
      </p:sp>
      <p:sp>
        <p:nvSpPr>
          <p:cNvPr id="24" name="頁尾版面配置區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E2804-8EFD-4BF0-8347-36795FDB33F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直線接點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標題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26" name="文字版面配置區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14" name="內容版面配置區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25" name="日期版面配置區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240A6-4A82-4A0F-A543-F1F1FA7DCB4A}" type="datetimeFigureOut">
              <a:rPr lang="zh-TW" altLang="en-US" smtClean="0"/>
              <a:pPr/>
              <a:t>2021/9/22</a:t>
            </a:fld>
            <a:endParaRPr lang="zh-TW" altLang="en-US"/>
          </a:p>
        </p:txBody>
      </p:sp>
      <p:sp>
        <p:nvSpPr>
          <p:cNvPr id="29" name="頁尾版面配置區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E2804-8EFD-4BF0-8347-36795FDB33F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圖片版面配置區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240A6-4A82-4A0F-A543-F1F1FA7DCB4A}" type="datetimeFigureOut">
              <a:rPr lang="zh-TW" altLang="en-US" smtClean="0"/>
              <a:pPr/>
              <a:t>2021/9/22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1" name="投影片編號版面配置區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E2804-8EFD-4BF0-8347-36795FDB33FC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7" name="標題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26" name="文字版面配置區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文字版面配置區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1" name="日期版面配置區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CE240A6-4A82-4A0F-A543-F1F1FA7DCB4A}" type="datetimeFigureOut">
              <a:rPr lang="zh-TW" altLang="en-US" smtClean="0"/>
              <a:pPr/>
              <a:t>2021/9/22</a:t>
            </a:fld>
            <a:endParaRPr lang="zh-TW" altLang="en-US"/>
          </a:p>
        </p:txBody>
      </p:sp>
      <p:sp>
        <p:nvSpPr>
          <p:cNvPr id="28" name="頁尾版面配置區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9E2804-8EFD-4BF0-8347-36795FDB33FC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0" name="標題版面配置區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直線接點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" name="圖片 5" descr="1100505-挑戰迷你模型屋-封面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259632" y="2204864"/>
            <a:ext cx="65527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5000" dirty="0" smtClean="0"/>
              <a:t>      </a:t>
            </a:r>
            <a:endParaRPr lang="zh-TW" altLang="en-US" sz="5000" dirty="0" smtClean="0"/>
          </a:p>
          <a:p>
            <a:pPr algn="ctr"/>
            <a:endParaRPr lang="zh-TW" altLang="en-US" sz="5000" dirty="0"/>
          </a:p>
        </p:txBody>
      </p:sp>
      <p:pic>
        <p:nvPicPr>
          <p:cNvPr id="3" name="圖片 2" descr="1100505-挑戰迷你模型屋-內頁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331640" y="2348880"/>
            <a:ext cx="590465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TW" altLang="en-US" sz="5000" dirty="0" smtClean="0"/>
          </a:p>
          <a:p>
            <a:pPr algn="ctr"/>
            <a:endParaRPr lang="zh-TW" altLang="en-US" sz="5000" dirty="0"/>
          </a:p>
        </p:txBody>
      </p:sp>
      <p:sp>
        <p:nvSpPr>
          <p:cNvPr id="3" name="文字方塊 2"/>
          <p:cNvSpPr txBox="1"/>
          <p:nvPr/>
        </p:nvSpPr>
        <p:spPr>
          <a:xfrm>
            <a:off x="1475656" y="1844824"/>
            <a:ext cx="5400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5000" dirty="0" smtClean="0"/>
              <a:t>      </a:t>
            </a:r>
            <a:endParaRPr lang="zh-TW" altLang="en-US" sz="5000" dirty="0" smtClean="0"/>
          </a:p>
          <a:p>
            <a:pPr algn="ctr"/>
            <a:endParaRPr lang="zh-TW" altLang="en-US" sz="5000" dirty="0"/>
          </a:p>
        </p:txBody>
      </p:sp>
      <p:pic>
        <p:nvPicPr>
          <p:cNvPr id="4" name="圖片 3" descr="1100505-挑戰迷你模型屋-內頁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547664" y="2348880"/>
            <a:ext cx="5976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zh-TW" altLang="en-US" sz="5000" dirty="0" smtClean="0"/>
          </a:p>
          <a:p>
            <a:pPr algn="ctr"/>
            <a:endParaRPr lang="zh-TW" altLang="en-US" sz="5000" dirty="0"/>
          </a:p>
        </p:txBody>
      </p:sp>
      <p:pic>
        <p:nvPicPr>
          <p:cNvPr id="3" name="圖片 2" descr="1100505-挑戰迷你模型屋-內頁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1100505-挑戰迷你模型屋-內頁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100505-挑戰迷你模型屋-內頁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100505-挑戰迷你模型屋-內頁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1100505-挑戰迷你模型屋-內頁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100505-挑戰迷你模型屋-內頁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 descr="1100505-挑戰迷你模型屋-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 descr="1100505-挑戰迷你模型屋-內頁2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1100505-挑戰迷你模型屋-內頁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○○○○110麥哲倫計畫\1100505-挑戰迷你模型屋-內頁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1100505-挑戰迷你模型屋-內頁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1100505-挑戰迷你模型屋-內頁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1100505-挑戰迷你模型屋-內頁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187623" y="2204865"/>
            <a:ext cx="576064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zh-TW" altLang="en-US" sz="5000" dirty="0" smtClean="0"/>
          </a:p>
          <a:p>
            <a:pPr algn="ctr"/>
            <a:endParaRPr lang="zh-TW" altLang="en-US" sz="5000" dirty="0"/>
          </a:p>
        </p:txBody>
      </p:sp>
      <p:pic>
        <p:nvPicPr>
          <p:cNvPr id="3" name="圖片 2" descr="1100505-挑戰迷你模型屋-內頁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旅程">
  <a:themeElements>
    <a:clrScheme name="旅程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旅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旅程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48</TotalTime>
  <Words>2</Words>
  <Application>Microsoft Office PowerPoint</Application>
  <PresentationFormat>如螢幕大小 (4:3)</PresentationFormat>
  <Paragraphs>2</Paragraphs>
  <Slides>17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17</vt:i4>
      </vt:variant>
    </vt:vector>
  </HeadingPairs>
  <TitlesOfParts>
    <vt:vector size="18" baseType="lpstr">
      <vt:lpstr>旅程</vt:lpstr>
      <vt:lpstr>投影片 1</vt:lpstr>
      <vt:lpstr>投影片 2</vt:lpstr>
      <vt:lpstr>投影片 3</vt:lpstr>
      <vt:lpstr>投影片 4</vt:lpstr>
      <vt:lpstr>投影片 5</vt:lpstr>
      <vt:lpstr>投影片 6</vt:lpstr>
      <vt:lpstr>投影片 7</vt:lpstr>
      <vt:lpstr>投影片 8</vt:lpstr>
      <vt:lpstr>投影片 9</vt:lpstr>
      <vt:lpstr>投影片 10</vt:lpstr>
      <vt:lpstr>投影片 11</vt:lpstr>
      <vt:lpstr>投影片 12</vt:lpstr>
      <vt:lpstr>投影片 13</vt:lpstr>
      <vt:lpstr>投影片 14</vt:lpstr>
      <vt:lpstr>投影片 15</vt:lpstr>
      <vt:lpstr>投影片 16</vt:lpstr>
      <vt:lpstr>投影片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admin</dc:creator>
  <cp:lastModifiedBy>admin</cp:lastModifiedBy>
  <cp:revision>6</cp:revision>
  <dcterms:created xsi:type="dcterms:W3CDTF">2021-05-09T12:44:25Z</dcterms:created>
  <dcterms:modified xsi:type="dcterms:W3CDTF">2021-09-22T13:48:19Z</dcterms:modified>
</cp:coreProperties>
</file>