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72" r:id="rId6"/>
    <p:sldId id="273" r:id="rId7"/>
    <p:sldId id="274" r:id="rId8"/>
    <p:sldId id="276" r:id="rId9"/>
    <p:sldId id="277" r:id="rId10"/>
    <p:sldId id="265" r:id="rId11"/>
    <p:sldId id="27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7" d="100"/>
          <a:sy n="107" d="100"/>
        </p:scale>
        <p:origin x="-17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3005-0521-4E7B-8FC8-D6403B0C961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9F893-723E-452E-B2BA-72A7EB206B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F893-723E-452E-B2BA-72A7EB206B0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F893-723E-452E-B2BA-72A7EB206B0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F893-723E-452E-B2BA-72A7EB206B0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F893-723E-452E-B2BA-72A7EB206B0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8ACAB7-529D-4B97-BDDB-EA57BD85DB5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8ACAB7-529D-4B97-BDDB-EA57BD85DB5A}" type="datetimeFigureOut">
              <a:rPr lang="zh-TW" altLang="en-US" smtClean="0"/>
              <a:pPr/>
              <a:t>2022/9/21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BA2E94-9921-4E79-B129-1EA10C14EBA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270892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麥哲倫築夢計畫</a:t>
            </a:r>
            <a:endParaRPr lang="en-US" altLang="zh-TW" sz="3600" dirty="0" smtClean="0"/>
          </a:p>
          <a:p>
            <a:pPr algn="ctr"/>
            <a:r>
              <a:rPr lang="en-US" altLang="zh-TW" sz="3600" dirty="0" smtClean="0"/>
              <a:t>—</a:t>
            </a:r>
            <a:r>
              <a:rPr lang="zh-TW" altLang="en-US" sz="3600" dirty="0" smtClean="0"/>
              <a:t>夢幻小屋</a:t>
            </a:r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95936" y="465313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三愛陳少萲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作品展示</a:t>
            </a:r>
            <a:endParaRPr lang="zh-TW" altLang="en-US" dirty="0"/>
          </a:p>
        </p:txBody>
      </p:sp>
      <p:pic>
        <p:nvPicPr>
          <p:cNvPr id="7172" name="Picture 4" descr="J:\少萲麥哲倫\IMG_2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88640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作品展示</a:t>
            </a:r>
            <a:endParaRPr lang="zh-TW" altLang="en-US" dirty="0"/>
          </a:p>
        </p:txBody>
      </p:sp>
      <p:pic>
        <p:nvPicPr>
          <p:cNvPr id="7173" name="Picture 5" descr="J:\少萲麥哲倫\IMG_2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7"/>
            <a:ext cx="7992888" cy="5994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遇到的困難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因為木片不好裁切，所以切割的部分都請爸爸幫忙。</a:t>
            </a:r>
            <a:endParaRPr lang="en-US" altLang="zh-TW" dirty="0" smtClean="0"/>
          </a:p>
          <a:p>
            <a:r>
              <a:rPr lang="zh-TW" altLang="en-US" dirty="0" smtClean="0"/>
              <a:t>窗簾的折線要使用針線縫製，所以這是媽媽幫我完成的。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完成作品後，看著我辛苦製作的房子，覺得很有成就感。</a:t>
            </a:r>
            <a:endParaRPr lang="en-US" altLang="zh-TW" dirty="0" smtClean="0"/>
          </a:p>
          <a:p>
            <a:r>
              <a:rPr lang="zh-TW" altLang="en-US" dirty="0" smtClean="0"/>
              <a:t>雖然跟真的房子有很大的不同，但是如果真的可以進去住的話，應該蠻舒服的。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95936" y="31409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謝謝聆聽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暑假時，我們搬到新家，爸爸媽媽忙著新房子的裝潢及布置，我很期待新家的樣子，所以，我決定先用冰棒棍製作我心中夢幻的房子，雖然跟實際的房子有很大的差別，但我對兩個房子都有很大的期待呢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工具及材料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03648" y="5517232"/>
            <a:ext cx="734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剪刀</a:t>
            </a:r>
            <a:r>
              <a:rPr lang="zh-TW" altLang="en-US" dirty="0" smtClean="0"/>
              <a:t>、鉛筆、熱熔槍、麻繩、保麗龍膠、黏土、美工刀、冰棒棍、鐵尺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J:\少萲麥哲倫\IMG_27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l" rtl="0">
              <a:spcBef>
                <a:spcPct val="0"/>
              </a:spcBef>
            </a:pPr>
            <a:r>
              <a:rPr lang="zh-TW" altLang="en-US" sz="3600" dirty="0" smtClean="0"/>
              <a:t>開始製作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494116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將裁好的冰棒棍用保麗龍膠黏成家具</a:t>
            </a:r>
            <a:r>
              <a:rPr lang="en-US" altLang="zh-TW" sz="2400" dirty="0" smtClean="0"/>
              <a:t>~</a:t>
            </a:r>
            <a:r>
              <a:rPr lang="zh-TW" altLang="en-US" sz="2400" dirty="0" smtClean="0"/>
              <a:t>書櫃、椅子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00192" y="49411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製作冰箱</a:t>
            </a:r>
            <a:endParaRPr lang="zh-TW" altLang="en-US" sz="2400" dirty="0"/>
          </a:p>
        </p:txBody>
      </p:sp>
      <p:pic>
        <p:nvPicPr>
          <p:cNvPr id="2053" name="Picture 5" descr="H:\少萲麥哲倫\IMG_26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989138"/>
            <a:ext cx="3848100" cy="2886075"/>
          </a:xfrm>
          <a:prstGeom prst="rect">
            <a:avLst/>
          </a:prstGeom>
          <a:noFill/>
        </p:spPr>
      </p:pic>
      <p:pic>
        <p:nvPicPr>
          <p:cNvPr id="2054" name="Picture 6" descr="H:\少萲麥哲倫\IMG_2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l" rtl="0">
              <a:spcBef>
                <a:spcPct val="0"/>
              </a:spcBef>
            </a:pP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494116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鞋櫃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04048" y="49411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鞦韆</a:t>
            </a:r>
            <a:endParaRPr lang="zh-TW" altLang="en-US" sz="2400" dirty="0"/>
          </a:p>
        </p:txBody>
      </p:sp>
      <p:pic>
        <p:nvPicPr>
          <p:cNvPr id="4099" name="Picture 3" descr="H:\少萲麥哲倫\IMG_26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3840427" cy="2880320"/>
          </a:xfrm>
          <a:prstGeom prst="rect">
            <a:avLst/>
          </a:prstGeom>
          <a:noFill/>
        </p:spPr>
      </p:pic>
      <p:pic>
        <p:nvPicPr>
          <p:cNvPr id="4100" name="Picture 4" descr="H:\少萲麥哲倫\IMG_2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7" y="1988840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l" rtl="0">
              <a:spcBef>
                <a:spcPct val="0"/>
              </a:spcBef>
            </a:pP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494116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窗簾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04048" y="494116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裝上窗簾</a:t>
            </a:r>
            <a:endParaRPr lang="zh-TW" altLang="en-US" sz="2400" dirty="0"/>
          </a:p>
        </p:txBody>
      </p:sp>
      <p:pic>
        <p:nvPicPr>
          <p:cNvPr id="5122" name="Picture 2" descr="H:\少萲麥哲倫\IMG_27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88840"/>
            <a:ext cx="3813175" cy="2859881"/>
          </a:xfrm>
          <a:prstGeom prst="rect">
            <a:avLst/>
          </a:prstGeom>
          <a:noFill/>
        </p:spPr>
      </p:pic>
      <p:pic>
        <p:nvPicPr>
          <p:cNvPr id="5123" name="Picture 3" descr="H:\少萲麥哲倫\IMG_2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l" rtl="0">
              <a:spcBef>
                <a:spcPct val="0"/>
              </a:spcBef>
            </a:pP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15616" y="62373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安裝組合</a:t>
            </a:r>
            <a:endParaRPr lang="zh-TW" altLang="en-US" sz="2400" dirty="0"/>
          </a:p>
        </p:txBody>
      </p:sp>
      <p:pic>
        <p:nvPicPr>
          <p:cNvPr id="6147" name="Picture 3" descr="H:\少萲麥哲倫\IMG_2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3635896" cy="2726922"/>
          </a:xfrm>
          <a:prstGeom prst="rect">
            <a:avLst/>
          </a:prstGeom>
          <a:noFill/>
        </p:spPr>
      </p:pic>
      <p:pic>
        <p:nvPicPr>
          <p:cNvPr id="6148" name="Picture 4" descr="H:\少萲麥哲倫\IMG_2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3648405" cy="2736304"/>
          </a:xfrm>
          <a:prstGeom prst="rect">
            <a:avLst/>
          </a:prstGeom>
          <a:noFill/>
        </p:spPr>
      </p:pic>
      <p:pic>
        <p:nvPicPr>
          <p:cNvPr id="6149" name="Picture 5" descr="H:\少萲麥哲倫\IMG_2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212976"/>
            <a:ext cx="3672408" cy="2754306"/>
          </a:xfrm>
          <a:prstGeom prst="rect">
            <a:avLst/>
          </a:prstGeom>
          <a:noFill/>
        </p:spPr>
      </p:pic>
      <p:pic>
        <p:nvPicPr>
          <p:cNvPr id="6150" name="Picture 6" descr="H:\少萲麥哲倫\IMG_27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79" y="3212976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作品展示</a:t>
            </a:r>
            <a:endParaRPr lang="zh-TW" altLang="en-US" dirty="0"/>
          </a:p>
        </p:txBody>
      </p:sp>
      <p:pic>
        <p:nvPicPr>
          <p:cNvPr id="7171" name="Picture 3" descr="J:\少萲麥哲倫\IMG_2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968885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作品展示</a:t>
            </a:r>
            <a:endParaRPr lang="zh-TW" altLang="en-US" dirty="0"/>
          </a:p>
        </p:txBody>
      </p:sp>
      <p:pic>
        <p:nvPicPr>
          <p:cNvPr id="7170" name="Picture 2" descr="J:\少萲麥哲倫\IMG_2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8028384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771</TotalTime>
  <Words>230</Words>
  <Application>Microsoft Office PowerPoint</Application>
  <PresentationFormat>如螢幕大小 (4:3)</PresentationFormat>
  <Paragraphs>34</Paragraphs>
  <Slides>14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夏至</vt:lpstr>
      <vt:lpstr>投影片 1</vt:lpstr>
      <vt:lpstr>投影片 2</vt:lpstr>
      <vt:lpstr>工具及材料</vt:lpstr>
      <vt:lpstr>開始製作 </vt:lpstr>
      <vt:lpstr> </vt:lpstr>
      <vt:lpstr> </vt:lpstr>
      <vt:lpstr> </vt:lpstr>
      <vt:lpstr>作品展示</vt:lpstr>
      <vt:lpstr>作品展示</vt:lpstr>
      <vt:lpstr>作品展示</vt:lpstr>
      <vt:lpstr>作品展示</vt:lpstr>
      <vt:lpstr>遇到的困難</vt:lpstr>
      <vt:lpstr>心得</vt:lpstr>
      <vt:lpstr>投影片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81</cp:revision>
  <dcterms:created xsi:type="dcterms:W3CDTF">2017-09-10T12:22:23Z</dcterms:created>
  <dcterms:modified xsi:type="dcterms:W3CDTF">2022-09-21T13:32:36Z</dcterms:modified>
</cp:coreProperties>
</file>