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826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12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525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34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7874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130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68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907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172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079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948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B48D-1FEC-754C-9DB5-704274E411CB}" type="datetimeFigureOut">
              <a:rPr kumimoji="1" lang="zh-TW" altLang="en-US" smtClean="0"/>
              <a:t>2023/9/9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C34CB-2434-7A4D-92B2-3EE0063500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677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5E1119-7C8C-C54B-BDA7-CD73BF420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CCFB9BA-ED0C-6F48-A974-87E89392B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62416A-524B-D545-AB25-9848527FA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1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60103B-8B30-7444-879F-ED14AFC2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DE13F27-B02E-854B-B503-55A0D417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7999"/>
          </a:xfrm>
        </p:spPr>
      </p:pic>
    </p:spTree>
    <p:extLst>
      <p:ext uri="{BB962C8B-B14F-4D97-AF65-F5344CB8AC3E}">
        <p14:creationId xmlns:p14="http://schemas.microsoft.com/office/powerpoint/2010/main" val="325800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C635D1-9898-ED48-96A7-ECEC2422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FA9D124-0A2A-7B4A-8F79-33D6EFD5F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72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5760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425C2-2EDD-D545-9801-80406BE7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6AA75DE-AA3E-E34B-9267-01D9C3FAA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3465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9BE3F9-2AF3-DB43-9EE1-5300A1B9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8B73571-9C79-4B40-B5C4-214C8CB9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2"/>
          <a:stretch/>
        </p:blipFill>
        <p:spPr>
          <a:xfrm>
            <a:off x="-1" y="0"/>
            <a:ext cx="9060873" cy="6858000"/>
          </a:xfrm>
        </p:spPr>
      </p:pic>
    </p:spTree>
    <p:extLst>
      <p:ext uri="{BB962C8B-B14F-4D97-AF65-F5344CB8AC3E}">
        <p14:creationId xmlns:p14="http://schemas.microsoft.com/office/powerpoint/2010/main" val="251131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A35F96-C4B2-3A49-B03A-707914D0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716B9C8-9171-B948-A93D-FE1809AF5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" y="0"/>
            <a:ext cx="9140175" cy="6857999"/>
          </a:xfrm>
        </p:spPr>
      </p:pic>
    </p:spTree>
    <p:extLst>
      <p:ext uri="{BB962C8B-B14F-4D97-AF65-F5344CB8AC3E}">
        <p14:creationId xmlns:p14="http://schemas.microsoft.com/office/powerpoint/2010/main" val="406767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037D8B-E095-9D4C-AF0C-382208BB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B445235-4D21-B84B-A019-E2577BE7F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6" b="1992"/>
          <a:stretch/>
        </p:blipFill>
        <p:spPr>
          <a:xfrm>
            <a:off x="47501" y="68283"/>
            <a:ext cx="9096499" cy="6721433"/>
          </a:xfrm>
        </p:spPr>
      </p:pic>
    </p:spTree>
    <p:extLst>
      <p:ext uri="{BB962C8B-B14F-4D97-AF65-F5344CB8AC3E}">
        <p14:creationId xmlns:p14="http://schemas.microsoft.com/office/powerpoint/2010/main" val="1776281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629DF2-6F70-0A43-BB94-6BD7C8F1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C5B1C7-0D8E-6149-AA29-3DDA45943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89"/>
          <a:stretch/>
        </p:blipFill>
        <p:spPr>
          <a:xfrm>
            <a:off x="20439" y="92033"/>
            <a:ext cx="9103122" cy="6673933"/>
          </a:xfrm>
        </p:spPr>
      </p:pic>
    </p:spTree>
    <p:extLst>
      <p:ext uri="{BB962C8B-B14F-4D97-AF65-F5344CB8AC3E}">
        <p14:creationId xmlns:p14="http://schemas.microsoft.com/office/powerpoint/2010/main" val="16647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A047EA-7453-B94A-AF20-019AAE19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BE76420-86BD-C04F-AC56-9218706F0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9" t="1905" r="1689" b="1991"/>
          <a:stretch/>
        </p:blipFill>
        <p:spPr>
          <a:xfrm>
            <a:off x="130629" y="130628"/>
            <a:ext cx="8858992" cy="6590805"/>
          </a:xfrm>
        </p:spPr>
      </p:pic>
    </p:spTree>
    <p:extLst>
      <p:ext uri="{BB962C8B-B14F-4D97-AF65-F5344CB8AC3E}">
        <p14:creationId xmlns:p14="http://schemas.microsoft.com/office/powerpoint/2010/main" val="146590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300FE8-AF5D-3741-AD6F-0D2628839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AB3F30-A6D5-6246-AB54-774D461AB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99"/>
          <a:stretch/>
        </p:blipFill>
        <p:spPr>
          <a:xfrm>
            <a:off x="0" y="0"/>
            <a:ext cx="9144000" cy="6768935"/>
          </a:xfrm>
        </p:spPr>
      </p:pic>
    </p:spTree>
    <p:extLst>
      <p:ext uri="{BB962C8B-B14F-4D97-AF65-F5344CB8AC3E}">
        <p14:creationId xmlns:p14="http://schemas.microsoft.com/office/powerpoint/2010/main" val="347300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EC7831-C6A1-2240-86D0-E2AC5548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E52FDBF-9143-6D44-B670-A51AD6B77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423" y="0"/>
            <a:ext cx="8934792" cy="6858000"/>
          </a:xfrm>
        </p:spPr>
      </p:pic>
    </p:spTree>
    <p:extLst>
      <p:ext uri="{BB962C8B-B14F-4D97-AF65-F5344CB8AC3E}">
        <p14:creationId xmlns:p14="http://schemas.microsoft.com/office/powerpoint/2010/main" val="425917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AE3AF9-D1E6-DA42-89F8-3A250204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4C6BE12-0C06-E041-BEAA-5F1C141E1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2779" cy="685800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EE4CA2B-CA70-FB46-B011-D963A9A470BD}"/>
              </a:ext>
            </a:extLst>
          </p:cNvPr>
          <p:cNvSpPr txBox="1"/>
          <p:nvPr/>
        </p:nvSpPr>
        <p:spPr>
          <a:xfrm>
            <a:off x="257949" y="2055815"/>
            <a:ext cx="4976503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/>
              <a:t>每年暑假，我們全家都會出國旅行和回台南阿公家。因為我很喜歡畫畫，我想自己畫一本旅行圖畫日記繪本。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5E2129E-EB73-BB4D-B984-CBC12B07A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68"/>
          <a:stretch/>
        </p:blipFill>
        <p:spPr>
          <a:xfrm>
            <a:off x="5094514" y="1484417"/>
            <a:ext cx="3988449" cy="51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5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1EE9F2-D5EA-DB46-A522-0E29181E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0F47514-8004-A642-916C-98AA65438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117430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049B77-C788-8848-9D6F-D55E900A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3DE4674-A820-C940-8537-B79058840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2" r="1689"/>
          <a:stretch/>
        </p:blipFill>
        <p:spPr>
          <a:xfrm>
            <a:off x="1" y="0"/>
            <a:ext cx="9066810" cy="6858000"/>
          </a:xfrm>
        </p:spPr>
      </p:pic>
    </p:spTree>
    <p:extLst>
      <p:ext uri="{BB962C8B-B14F-4D97-AF65-F5344CB8AC3E}">
        <p14:creationId xmlns:p14="http://schemas.microsoft.com/office/powerpoint/2010/main" val="3188840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284108-F59D-5141-877F-544D2D3F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0AAD447-4286-B641-AF0B-8181B87E1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8" r="1169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319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D912B1-24B3-CF4A-B06A-48A582F83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D6E262-7E19-DC4F-A223-833659529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2" y="0"/>
            <a:ext cx="9134328" cy="6858000"/>
          </a:xfrm>
        </p:spPr>
      </p:pic>
    </p:spTree>
    <p:extLst>
      <p:ext uri="{BB962C8B-B14F-4D97-AF65-F5344CB8AC3E}">
        <p14:creationId xmlns:p14="http://schemas.microsoft.com/office/powerpoint/2010/main" val="2097273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D670CA-8023-4A40-BFC2-F7EA3C67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CEDE51D-DD41-544B-8375-D74C4BBFC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99"/>
          <a:stretch/>
        </p:blipFill>
        <p:spPr>
          <a:xfrm>
            <a:off x="0" y="-83127"/>
            <a:ext cx="9144000" cy="6941127"/>
          </a:xfrm>
        </p:spPr>
      </p:pic>
    </p:spTree>
    <p:extLst>
      <p:ext uri="{BB962C8B-B14F-4D97-AF65-F5344CB8AC3E}">
        <p14:creationId xmlns:p14="http://schemas.microsoft.com/office/powerpoint/2010/main" val="282914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452A29-8279-654A-83B4-01541D5F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18810BE-6A23-034A-AF9E-8C63E860B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09" b="1898"/>
          <a:stretch/>
        </p:blipFill>
        <p:spPr>
          <a:xfrm>
            <a:off x="0" y="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602855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67FB88-E653-3F48-80B9-EEC4449A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44511A3-EF8D-6C49-899D-093C4E94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2779" cy="6858000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E1A9083-8115-3F44-A1C5-60EEC827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5225"/>
            <a:ext cx="2726632" cy="2903517"/>
          </a:xfrm>
          <a:prstGeom prst="round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B09089-850C-564A-A985-BF84C67C2C68}"/>
              </a:ext>
            </a:extLst>
          </p:cNvPr>
          <p:cNvSpPr txBox="1"/>
          <p:nvPr/>
        </p:nvSpPr>
        <p:spPr>
          <a:xfrm>
            <a:off x="2541318" y="1644333"/>
            <a:ext cx="6507678" cy="4547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800" b="1" dirty="0"/>
              <a:t>我覺得，要完成一本旅行日記繪本，很難！雖然我很喜歡畫畫，但在畫繪本的時候，會想不出來要畫什麼；再來，就是畫完之後，會不想塗顏色。最後一個很難的地方，就是要寫上文字說明，還好媽媽幫忙用電腦打字。圖書館裡那麼多的書本，完成時一定花了很多的時間。</a:t>
            </a:r>
          </a:p>
        </p:txBody>
      </p:sp>
    </p:spTree>
    <p:extLst>
      <p:ext uri="{BB962C8B-B14F-4D97-AF65-F5344CB8AC3E}">
        <p14:creationId xmlns:p14="http://schemas.microsoft.com/office/powerpoint/2010/main" val="112321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B07A55C-3D42-CA41-9334-F402D8637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42119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0721E0C-879B-B449-905F-1FA749AE0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1" t="15931" r="3675"/>
          <a:stretch/>
        </p:blipFill>
        <p:spPr>
          <a:xfrm>
            <a:off x="103570" y="2144798"/>
            <a:ext cx="4690753" cy="434117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9AD33C4-A830-8C4C-BF04-EBE1A2CB7714}"/>
              </a:ext>
            </a:extLst>
          </p:cNvPr>
          <p:cNvSpPr txBox="1"/>
          <p:nvPr/>
        </p:nvSpPr>
        <p:spPr>
          <a:xfrm>
            <a:off x="4897893" y="2144798"/>
            <a:ext cx="4246107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/>
              <a:t>我原本預計一個星期畫３張圖，但是實際要配合旅行的日期。所以，一結束一個旅行，我就馬上畫畫。</a:t>
            </a:r>
          </a:p>
        </p:txBody>
      </p:sp>
    </p:spTree>
    <p:extLst>
      <p:ext uri="{BB962C8B-B14F-4D97-AF65-F5344CB8AC3E}">
        <p14:creationId xmlns:p14="http://schemas.microsoft.com/office/powerpoint/2010/main" val="250979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2CBA4B3-A964-A543-ADB5-BF9A24F6F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51" b="23595"/>
          <a:stretch/>
        </p:blipFill>
        <p:spPr>
          <a:xfrm>
            <a:off x="344406" y="2611395"/>
            <a:ext cx="8455188" cy="4033529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9AD33C4-A830-8C4C-BF04-EBE1A2CB7714}"/>
              </a:ext>
            </a:extLst>
          </p:cNvPr>
          <p:cNvSpPr txBox="1"/>
          <p:nvPr/>
        </p:nvSpPr>
        <p:spPr>
          <a:xfrm>
            <a:off x="190005" y="0"/>
            <a:ext cx="877586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/>
              <a:t>媽媽說，要完成一本繪本，不能只是畫畫，</a:t>
            </a:r>
            <a:endParaRPr kumimoji="1" lang="en-US" altLang="zh-TW" sz="3200" b="1" dirty="0"/>
          </a:p>
          <a:p>
            <a:pPr>
              <a:lnSpc>
                <a:spcPct val="150000"/>
              </a:lnSpc>
            </a:pPr>
            <a:r>
              <a:rPr kumimoji="1" lang="zh-TW" altLang="en-US" sz="3200" b="1" dirty="0"/>
              <a:t>完成畫畫之後，還要加上文字。所以，暑假最後一週，我很認真的跟媽媽討論繪本的文字。</a:t>
            </a:r>
          </a:p>
        </p:txBody>
      </p:sp>
    </p:spTree>
    <p:extLst>
      <p:ext uri="{BB962C8B-B14F-4D97-AF65-F5344CB8AC3E}">
        <p14:creationId xmlns:p14="http://schemas.microsoft.com/office/powerpoint/2010/main" val="306431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C89D05D-4D9E-3B4A-BF09-7F0F3E1D6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11" t="14982" r="6448" b="11943"/>
          <a:stretch/>
        </p:blipFill>
        <p:spPr>
          <a:xfrm>
            <a:off x="0" y="95003"/>
            <a:ext cx="7243948" cy="654033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15469A9-E59E-D345-B6B0-20AA1E2E89DF}"/>
              </a:ext>
            </a:extLst>
          </p:cNvPr>
          <p:cNvSpPr txBox="1"/>
          <p:nvPr/>
        </p:nvSpPr>
        <p:spPr>
          <a:xfrm>
            <a:off x="5159827" y="3429000"/>
            <a:ext cx="877586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/>
              <a:t>我不會打字，</a:t>
            </a:r>
            <a:endParaRPr kumimoji="1" lang="en-US" altLang="zh-TW" sz="3200" b="1" dirty="0"/>
          </a:p>
          <a:p>
            <a:pPr>
              <a:lnSpc>
                <a:spcPct val="150000"/>
              </a:lnSpc>
            </a:pPr>
            <a:r>
              <a:rPr kumimoji="1" lang="zh-TW" altLang="en-US" sz="3200" b="1" dirty="0"/>
              <a:t>媽媽幫我打字，</a:t>
            </a:r>
            <a:endParaRPr kumimoji="1" lang="en-US" altLang="zh-TW" sz="3200" b="1" dirty="0"/>
          </a:p>
          <a:p>
            <a:pPr>
              <a:lnSpc>
                <a:spcPct val="150000"/>
              </a:lnSpc>
            </a:pPr>
            <a:r>
              <a:rPr kumimoji="1" lang="zh-TW" altLang="en-US" sz="3200" b="1" dirty="0"/>
              <a:t>我自己把「字條」貼</a:t>
            </a:r>
            <a:endParaRPr kumimoji="1" lang="en-US" altLang="zh-TW" sz="3200" b="1" dirty="0"/>
          </a:p>
          <a:p>
            <a:pPr>
              <a:lnSpc>
                <a:spcPct val="150000"/>
              </a:lnSpc>
            </a:pPr>
            <a:r>
              <a:rPr kumimoji="1" lang="zh-TW" altLang="en-US" sz="3200" b="1" dirty="0"/>
              <a:t>在繪本上。</a:t>
            </a:r>
          </a:p>
        </p:txBody>
      </p:sp>
    </p:spTree>
    <p:extLst>
      <p:ext uri="{BB962C8B-B14F-4D97-AF65-F5344CB8AC3E}">
        <p14:creationId xmlns:p14="http://schemas.microsoft.com/office/powerpoint/2010/main" val="245909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F6FB757-7EF8-D048-AE42-C3FA5F0BF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BDBC104-58B2-C846-BA22-834554B52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7"/>
          <a:stretch/>
        </p:blipFill>
        <p:spPr>
          <a:xfrm rot="5400000">
            <a:off x="2686187" y="1700766"/>
            <a:ext cx="4847079" cy="4756807"/>
          </a:xfrm>
          <a:prstGeom prst="round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046F36B-BE59-C348-A198-8C302BFACED0}"/>
              </a:ext>
            </a:extLst>
          </p:cNvPr>
          <p:cNvSpPr txBox="1"/>
          <p:nvPr/>
        </p:nvSpPr>
        <p:spPr>
          <a:xfrm>
            <a:off x="184066" y="4449856"/>
            <a:ext cx="8775865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3200" b="1" dirty="0"/>
              <a:t>終於完成了！</a:t>
            </a:r>
            <a:endParaRPr kumimoji="1"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381864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B3327F-1157-A140-AD1C-7C751639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88F522-201F-044A-8043-8B91DA93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10255" cy="6858000"/>
          </a:xfrm>
        </p:spPr>
      </p:pic>
    </p:spTree>
    <p:extLst>
      <p:ext uri="{BB962C8B-B14F-4D97-AF65-F5344CB8AC3E}">
        <p14:creationId xmlns:p14="http://schemas.microsoft.com/office/powerpoint/2010/main" val="135582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604CFB-D001-CE4E-9A0B-8C217592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7E63A35-357E-1243-BA27-40688DC03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83"/>
          <a:stretch/>
        </p:blipFill>
        <p:spPr>
          <a:xfrm>
            <a:off x="-25694" y="0"/>
            <a:ext cx="9015316" cy="6858000"/>
          </a:xfrm>
        </p:spPr>
      </p:pic>
    </p:spTree>
    <p:extLst>
      <p:ext uri="{BB962C8B-B14F-4D97-AF65-F5344CB8AC3E}">
        <p14:creationId xmlns:p14="http://schemas.microsoft.com/office/powerpoint/2010/main" val="32480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89674-9CC4-854E-AC1D-77E7B845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690F1BB-5253-0E4F-9E0B-19B5F096F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59"/>
          <a:stretch/>
        </p:blipFill>
        <p:spPr>
          <a:xfrm>
            <a:off x="142504" y="-308717"/>
            <a:ext cx="9001496" cy="7166717"/>
          </a:xfrm>
        </p:spPr>
      </p:pic>
    </p:spTree>
    <p:extLst>
      <p:ext uri="{BB962C8B-B14F-4D97-AF65-F5344CB8AC3E}">
        <p14:creationId xmlns:p14="http://schemas.microsoft.com/office/powerpoint/2010/main" val="2216131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220</Words>
  <Application>Microsoft Macintosh PowerPoint</Application>
  <PresentationFormat>投影片</PresentationFormat>
  <Paragraphs>10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Microsoft Office User</cp:lastModifiedBy>
  <cp:revision>16</cp:revision>
  <dcterms:created xsi:type="dcterms:W3CDTF">2023-09-09T04:54:42Z</dcterms:created>
  <dcterms:modified xsi:type="dcterms:W3CDTF">2023-09-09T06:25:54Z</dcterms:modified>
</cp:coreProperties>
</file>