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8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175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76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53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36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52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75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21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612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83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74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51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04BC0-3BEC-49F4-BC7F-D0A35FF8F8EF}" type="datetimeFigureOut">
              <a:rPr lang="zh-TW" altLang="en-US" smtClean="0"/>
              <a:t>2019/9/8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D2D3B-BCE6-4137-B335-5EA434DAEC0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952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吹風機的秘密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三年信班</a:t>
            </a:r>
            <a:r>
              <a:rPr lang="en-US" altLang="zh-TW" sz="4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44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號彭奕翔</a:t>
            </a:r>
            <a:endParaRPr lang="en-US" altLang="zh-TW" sz="4400" dirty="0" smtClean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684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576881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心得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97794"/>
            <a:ext cx="6544375" cy="4579169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這次圓夢計畫讓我學到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None/>
            </a:pP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吹風機的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構造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安全使用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吹風機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還有簡單的吹風機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故障修理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3954" y="1038309"/>
            <a:ext cx="6000015" cy="45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9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1526858"/>
            <a:ext cx="10515600" cy="285273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報告完畢，謝謝大家。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37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圓夢動機</a:t>
            </a:r>
            <a:endParaRPr lang="zh-TW" altLang="en-US" sz="5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0021" y="1935597"/>
            <a:ext cx="105837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我用吹風機時，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發現吹風機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的頭</a:t>
            </a:r>
            <a:r>
              <a:rPr lang="zh-TW" altLang="en-US" sz="4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吹出熱風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，後面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吹出冷風，覺得很神奇，到底為什麼會這樣呢？</a:t>
            </a:r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1" y="3437857"/>
            <a:ext cx="2849078" cy="28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6425" y="51654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圓夢工具</a:t>
            </a:r>
            <a:endParaRPr lang="zh-TW" altLang="en-US" sz="5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2" y="1559772"/>
            <a:ext cx="6769182" cy="5076887"/>
          </a:xfrm>
        </p:spPr>
      </p:pic>
      <p:sp>
        <p:nvSpPr>
          <p:cNvPr id="6" name="文字方塊 5"/>
          <p:cNvSpPr txBox="1"/>
          <p:nvPr/>
        </p:nvSpPr>
        <p:spPr>
          <a:xfrm flipH="1">
            <a:off x="8338744" y="1668494"/>
            <a:ext cx="244992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</a:rPr>
              <a:t>吹風機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 flipH="1">
            <a:off x="8338744" y="2722973"/>
            <a:ext cx="2979607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</a:rPr>
              <a:t>螺絲起子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885" y="605757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拆螺絲</a:t>
            </a:r>
            <a:endParaRPr lang="zh-TW" altLang="en-US" sz="54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4435" y="2270762"/>
            <a:ext cx="5242559" cy="3931919"/>
          </a:xfrm>
        </p:spPr>
      </p:pic>
      <p:pic>
        <p:nvPicPr>
          <p:cNvPr id="8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3" y="1615442"/>
            <a:ext cx="3931918" cy="524255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76" y="1615442"/>
            <a:ext cx="4025524" cy="5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80" y="281002"/>
            <a:ext cx="8867858" cy="5991959"/>
          </a:xfrm>
          <a:ln>
            <a:solidFill>
              <a:srgbClr val="FFC000"/>
            </a:solidFill>
          </a:ln>
        </p:spPr>
      </p:pic>
      <p:grpSp>
        <p:nvGrpSpPr>
          <p:cNvPr id="32" name="群組 31"/>
          <p:cNvGrpSpPr/>
          <p:nvPr/>
        </p:nvGrpSpPr>
        <p:grpSpPr>
          <a:xfrm>
            <a:off x="2675823" y="269507"/>
            <a:ext cx="7855379" cy="4302637"/>
            <a:chOff x="2675823" y="269507"/>
            <a:chExt cx="7855379" cy="4302637"/>
          </a:xfrm>
        </p:grpSpPr>
        <p:sp>
          <p:nvSpPr>
            <p:cNvPr id="10" name="文字方塊 9"/>
            <p:cNvSpPr txBox="1"/>
            <p:nvPr/>
          </p:nvSpPr>
          <p:spPr>
            <a:xfrm>
              <a:off x="2675823" y="269507"/>
              <a:ext cx="2159566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雲母隔熱片</a:t>
              </a:r>
              <a:endPara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331409" y="777919"/>
              <a:ext cx="1082348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鎳絲</a:t>
              </a:r>
              <a:endPara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向下箭號 16"/>
            <p:cNvSpPr/>
            <p:nvPr/>
          </p:nvSpPr>
          <p:spPr>
            <a:xfrm>
              <a:off x="9808976" y="880254"/>
              <a:ext cx="263237" cy="334543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448854" y="357034"/>
              <a:ext cx="1082348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風扇</a:t>
              </a:r>
              <a:endPara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向下箭號 17"/>
            <p:cNvSpPr/>
            <p:nvPr/>
          </p:nvSpPr>
          <p:spPr>
            <a:xfrm>
              <a:off x="6740964" y="1298625"/>
              <a:ext cx="263237" cy="334543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向下箭號 18"/>
            <p:cNvSpPr/>
            <p:nvPr/>
          </p:nvSpPr>
          <p:spPr>
            <a:xfrm>
              <a:off x="3948487" y="824633"/>
              <a:ext cx="263237" cy="334543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9659162" y="2584485"/>
              <a:ext cx="562867" cy="1384995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開關</a:t>
              </a:r>
              <a:endPara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向左箭號 20"/>
            <p:cNvSpPr/>
            <p:nvPr/>
          </p:nvSpPr>
          <p:spPr>
            <a:xfrm>
              <a:off x="9207756" y="2982661"/>
              <a:ext cx="451405" cy="250655"/>
            </a:xfrm>
            <a:prstGeom prst="lef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4955411" y="2756262"/>
              <a:ext cx="562867" cy="181588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6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進風口</a:t>
              </a:r>
              <a:endPara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向右箭號 23"/>
            <p:cNvSpPr/>
            <p:nvPr/>
          </p:nvSpPr>
          <p:spPr>
            <a:xfrm>
              <a:off x="5518278" y="3233316"/>
              <a:ext cx="333882" cy="305276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8096967" y="475260"/>
              <a:ext cx="1082348" cy="523220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馬達</a:t>
              </a:r>
              <a:endParaRPr lang="zh-TW" altLang="en-US" sz="2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向下箭號 25"/>
            <p:cNvSpPr/>
            <p:nvPr/>
          </p:nvSpPr>
          <p:spPr>
            <a:xfrm>
              <a:off x="8382414" y="1004299"/>
              <a:ext cx="263237" cy="334543"/>
            </a:xfrm>
            <a:prstGeom prst="down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695613" y="1017325"/>
            <a:ext cx="1015663" cy="35548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eaVert" wrap="none" rtlCol="0">
            <a:spAutoFit/>
          </a:bodyPr>
          <a:lstStyle/>
          <a:p>
            <a:r>
              <a:rPr lang="zh-TW" altLang="en-US" sz="5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吹風機構造</a:t>
            </a:r>
            <a:endParaRPr lang="zh-TW" altLang="en-US" sz="5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72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869948"/>
            <a:ext cx="5983706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鎳</a:t>
            </a:r>
            <a:r>
              <a:rPr lang="zh-TW" altLang="en-US" dirty="0" smtClean="0">
                <a:solidFill>
                  <a:srgbClr val="FF0000"/>
                </a:solidFill>
              </a:rPr>
              <a:t>絲</a:t>
            </a:r>
            <a:r>
              <a:rPr lang="zh-TW" altLang="en-US" dirty="0" smtClean="0"/>
              <a:t>在熱通過時</a:t>
            </a:r>
            <a:r>
              <a:rPr lang="en-US" altLang="zh-TW" dirty="0" smtClean="0"/>
              <a:t>,</a:t>
            </a:r>
            <a:r>
              <a:rPr lang="zh-TW" altLang="en-US" dirty="0" smtClean="0"/>
              <a:t>溫度會變很高會變紅色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947" y="2195511"/>
            <a:ext cx="6216652" cy="4662489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09" y="2201778"/>
            <a:ext cx="6131291" cy="4656222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6060709" y="869948"/>
            <a:ext cx="6063916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>
                <a:solidFill>
                  <a:srgbClr val="FF0000"/>
                </a:solidFill>
              </a:rPr>
              <a:t>電容</a:t>
            </a:r>
            <a:r>
              <a:rPr lang="en-US" altLang="zh-TW" dirty="0" smtClean="0"/>
              <a:t>,</a:t>
            </a:r>
            <a:r>
              <a:rPr lang="zh-TW" altLang="en-US" dirty="0" smtClean="0"/>
              <a:t>是吹風機的安全裝置</a:t>
            </a:r>
            <a:r>
              <a:rPr lang="en-US" altLang="zh-TW" dirty="0" smtClean="0"/>
              <a:t>,</a:t>
            </a:r>
            <a:r>
              <a:rPr lang="zh-TW" altLang="en-US" dirty="0" smtClean="0"/>
              <a:t>當溫度過高會</a:t>
            </a:r>
            <a:r>
              <a:rPr lang="zh-TW" altLang="en-US" dirty="0" smtClean="0">
                <a:solidFill>
                  <a:srgbClr val="0070C0"/>
                </a:solidFill>
              </a:rPr>
              <a:t>自動斷電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" y="799530"/>
            <a:ext cx="5909913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dirty="0" smtClean="0"/>
              <a:t>進風口容易卡頭髮</a:t>
            </a:r>
            <a:r>
              <a:rPr lang="en-US" altLang="zh-TW" dirty="0" smtClean="0"/>
              <a:t>,</a:t>
            </a:r>
            <a:r>
              <a:rPr lang="zh-TW" altLang="en-US" dirty="0" smtClean="0"/>
              <a:t>會出現燒焦味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956" y="2091089"/>
            <a:ext cx="6355882" cy="4766911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925" y="2091088"/>
            <a:ext cx="6262837" cy="4766911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6028625" y="765525"/>
            <a:ext cx="5836119" cy="1325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冷熱開關控制器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95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0637" y="702644"/>
            <a:ext cx="7735887" cy="107467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zh-TW" altLang="en-US" dirty="0" smtClean="0"/>
              <a:t>看看吹風機運轉時</a:t>
            </a:r>
            <a:r>
              <a:rPr lang="en-US" altLang="zh-TW" dirty="0" smtClean="0"/>
              <a:t>,</a:t>
            </a:r>
            <a:r>
              <a:rPr lang="zh-TW" altLang="en-US" dirty="0" smtClean="0"/>
              <a:t>內部的變化</a:t>
            </a:r>
            <a:endParaRPr lang="zh-TW" altLang="en-US" dirty="0"/>
          </a:p>
        </p:txBody>
      </p:sp>
      <p:pic>
        <p:nvPicPr>
          <p:cNvPr id="4" name="IMG_294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0637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1453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0391" y="653884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小發現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730207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吹風機吹到一半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突然停止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可能是過熱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拔掉插頭，等他冷卻，再使用或者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嘴巴對著吹風機的頭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吹氣。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可能是插頭沒插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重新插上插頭。</a:t>
            </a:r>
            <a:endParaRPr lang="en-US" altLang="zh-TW" sz="4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如果以上方法都不行的話可能就要拿去修了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056" y="336131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3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215</Words>
  <Application>Microsoft Office PowerPoint</Application>
  <PresentationFormat>寬螢幕</PresentationFormat>
  <Paragraphs>33</Paragraphs>
  <Slides>11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新細明體</vt:lpstr>
      <vt:lpstr>標楷體</vt:lpstr>
      <vt:lpstr>Arial</vt:lpstr>
      <vt:lpstr>Calibri</vt:lpstr>
      <vt:lpstr>Calibri Light</vt:lpstr>
      <vt:lpstr>Office 佈景主題</vt:lpstr>
      <vt:lpstr>吹風機的秘密</vt:lpstr>
      <vt:lpstr>圓夢動機</vt:lpstr>
      <vt:lpstr>圓夢工具</vt:lpstr>
      <vt:lpstr>拆螺絲</vt:lpstr>
      <vt:lpstr>PowerPoint 簡報</vt:lpstr>
      <vt:lpstr>鎳絲在熱通過時,溫度會變很高會變紅色。</vt:lpstr>
      <vt:lpstr>進風口容易卡頭髮,會出現燒焦味。</vt:lpstr>
      <vt:lpstr>看看吹風機運轉時,內部的變化</vt:lpstr>
      <vt:lpstr>小發現</vt:lpstr>
      <vt:lpstr>心得</vt:lpstr>
      <vt:lpstr>報告完畢，謝謝大家。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吹風機的秘密</dc:title>
  <dc:creator>瑀謙 鄭</dc:creator>
  <cp:lastModifiedBy>Win7_OS3</cp:lastModifiedBy>
  <cp:revision>25</cp:revision>
  <dcterms:created xsi:type="dcterms:W3CDTF">2019-09-07T13:54:38Z</dcterms:created>
  <dcterms:modified xsi:type="dcterms:W3CDTF">2019-09-08T11:56:15Z</dcterms:modified>
</cp:coreProperties>
</file>